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8"/>
  </p:notesMasterIdLst>
  <p:sldIdLst>
    <p:sldId id="256" r:id="rId2"/>
    <p:sldId id="279" r:id="rId3"/>
    <p:sldId id="269" r:id="rId4"/>
    <p:sldId id="270" r:id="rId5"/>
    <p:sldId id="271" r:id="rId6"/>
    <p:sldId id="258" r:id="rId7"/>
    <p:sldId id="260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72" r:id="rId26"/>
    <p:sldId id="273" r:id="rId27"/>
    <p:sldId id="274" r:id="rId28"/>
    <p:sldId id="275" r:id="rId29"/>
    <p:sldId id="276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277" r:id="rId49"/>
    <p:sldId id="278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268" r:id="rId66"/>
    <p:sldId id="267" r:id="rId67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D9DF13C-C978-FE47-A5BE-335A7B61F5E6}">
          <p14:sldIdLst>
            <p14:sldId id="256"/>
          </p14:sldIdLst>
        </p14:section>
        <p14:section name="The Game" id="{844AD73D-FE2E-D441-AA13-8AD6D75208DA}">
          <p14:sldIdLst>
            <p14:sldId id="279"/>
            <p14:sldId id="269"/>
            <p14:sldId id="270"/>
            <p14:sldId id="271"/>
          </p14:sldIdLst>
        </p14:section>
        <p14:section name="MARL" id="{28762A4B-6A3C-6C46-9A89-60D343C6DF53}">
          <p14:sldIdLst>
            <p14:sldId id="258"/>
            <p14:sldId id="260"/>
          </p14:sldIdLst>
        </p14:section>
        <p14:section name="DQNs" id="{F0C2887C-DE44-C64E-9934-F01CCE97ABDF}">
          <p14:sldIdLst>
            <p14:sldId id="259"/>
            <p14:sldId id="261"/>
          </p14:sldIdLst>
        </p14:section>
        <p14:section name="MARL to SARL" id="{8A9D5536-82D5-1A4D-A256-027FD467461C}">
          <p14:sldIdLst>
            <p14:sldId id="262"/>
            <p14:sldId id="263"/>
            <p14:sldId id="264"/>
            <p14:sldId id="265"/>
          </p14:sldIdLst>
        </p14:section>
        <p14:section name="v1" id="{DC85EDC7-9886-F846-AAEB-4B8A3EE80C67}">
          <p14:sldIdLst>
            <p14:sldId id="266"/>
          </p14:sldIdLst>
        </p14:section>
        <p14:section name="v1 frames" id="{141B88F4-3D38-4AAF-9B43-7DE6CD609735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v2" id="{A9E7F7ED-B49E-6241-9308-E999DEBB7749}">
          <p14:sldIdLst>
            <p14:sldId id="272"/>
            <p14:sldId id="273"/>
            <p14:sldId id="274"/>
            <p14:sldId id="275"/>
            <p14:sldId id="276"/>
          </p14:sldIdLst>
        </p14:section>
        <p14:section name="v2 frames split" id="{3EF0FE38-0F85-483F-825A-E9110D5681BC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v2 frames union" id="{64C70854-3A4C-453D-B5A9-1844313CD621}">
          <p14:sldIdLst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v3" id="{A1552BFC-7B6F-0942-8792-67C43A8E9918}">
          <p14:sldIdLst>
            <p14:sldId id="277"/>
            <p14:sldId id="278"/>
          </p14:sldIdLst>
        </p14:section>
        <p14:section name="v3 frames split" id="{9FA08184-D09C-405C-894C-9862CA01A24B}">
          <p14:sldIdLst>
            <p14:sldId id="308"/>
            <p14:sldId id="309"/>
            <p14:sldId id="310"/>
            <p14:sldId id="311"/>
            <p14:sldId id="312"/>
          </p14:sldIdLst>
        </p14:section>
        <p14:section name="v3 frames union" id="{3ADD0AFA-2FF6-4CED-89C1-39F5A4BC11BD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Wrap Up" id="{71865012-020B-4049-87D1-8F129E0D2D3B}">
          <p14:sldIdLst>
            <p14:sldId id="268"/>
          </p14:sldIdLst>
        </p14:section>
        <p14:section name="Questions" id="{DAF49AC8-F0EB-FE4E-881B-D8D682DDC559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0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án Marrades" initials="JM" lastIdx="1" clrIdx="0">
    <p:extLst>
      <p:ext uri="{19B8F6BF-5375-455C-9EA6-DF929625EA0E}">
        <p15:presenceInfo xmlns:p15="http://schemas.microsoft.com/office/powerpoint/2012/main" userId="4b7af2719eee5b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125"/>
    <a:srgbClr val="00B050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3" autoAdjust="0"/>
    <p:restoredTop sz="94719"/>
  </p:normalViewPr>
  <p:slideViewPr>
    <p:cSldViewPr snapToGrid="0" snapToObjects="1" showGuides="1">
      <p:cViewPr varScale="1">
        <p:scale>
          <a:sx n="54" d="100"/>
          <a:sy n="54" d="100"/>
        </p:scale>
        <p:origin x="132" y="138"/>
      </p:cViewPr>
      <p:guideLst>
        <p:guide orient="horz" pos="4320"/>
        <p:guide pos="770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90B9F-315C-834C-A938-E4E130C101C4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A97B3-449F-A14F-9534-5797651B725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85319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Need more funding because you spent it in the 3080 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A97B3-449F-A14F-9534-5797651B7252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3103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Need more funding because you spent it in the 3080 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A97B3-449F-A14F-9534-5797651B7252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8350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5421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2499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35885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8212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870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9194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46963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3839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32127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06196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6195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9857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4.png"/><Relationship Id="rId2" Type="http://schemas.openxmlformats.org/officeDocument/2006/relationships/image" Target="../media/image8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2.png"/><Relationship Id="rId10" Type="http://schemas.openxmlformats.org/officeDocument/2006/relationships/image" Target="../media/image16.png"/><Relationship Id="rId19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2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B0E3-DDC0-E941-AEE4-9E0B9D3C83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Coordinated Resource Extraction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4A2D6-C6B2-104F-9650-02F080928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Q-Networks for centralized cooperative multi-agent reinforcement learning</a:t>
            </a:r>
          </a:p>
          <a:p>
            <a:endParaRPr lang="en-SE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SE" sz="280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Emil G. </a:t>
            </a:r>
            <a:r>
              <a:rPr lang="en-US" sz="280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Stålvinge, Anders Köhler &amp; Julián R. Marrades</a:t>
            </a:r>
            <a:endParaRPr lang="en-SE" sz="2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42C210D-4891-9F43-8D6D-460FCDE5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790" y="2244726"/>
            <a:ext cx="1526867" cy="15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10936856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10936856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10936856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8426569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8426569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8426569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13447143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13447143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13447143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11459398" y="7211624"/>
            <a:ext cx="1463615" cy="14636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4522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1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"/>
                            </p:stCondLst>
                            <p:childTnLst>
                              <p:par>
                                <p:cTn id="4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6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"/>
                            </p:stCondLst>
                            <p:childTnLst>
                              <p:par>
                                <p:cTn id="4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00"/>
                            </p:stCondLst>
                            <p:childTnLst>
                              <p:par>
                                <p:cTn id="5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600"/>
                            </p:stCondLst>
                            <p:childTnLst>
                              <p:par>
                                <p:cTn id="5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6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0"/>
                            </p:stCondLst>
                            <p:childTnLst>
                              <p:par>
                                <p:cTn id="6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800"/>
                            </p:stCondLst>
                            <p:childTnLst>
                              <p:par>
                                <p:cTn id="7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200"/>
                            </p:stCondLst>
                            <p:childTnLst>
                              <p:par>
                                <p:cTn id="7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8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600"/>
                            </p:stCondLst>
                            <p:childTnLst>
                              <p:par>
                                <p:cTn id="8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5657494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5657494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5657494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3147207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3147207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3147207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8167781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8167781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8167781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6180036" y="7211624"/>
            <a:ext cx="1463615" cy="14636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18941" y="6688288"/>
                <a:ext cx="11087181" cy="2510287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0, 1, 2, 3, 4</m:t>
                          </m:r>
                        </m:e>
                      </m:d>
                    </m:oMath>
                  </m:oMathPara>
                </a14:m>
                <a:endParaRPr lang="es-ES" sz="8000" b="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=5</m:t>
                      </m:r>
                    </m:oMath>
                  </m:oMathPara>
                </a14:m>
                <a:endParaRPr lang="en-SE" sz="8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18941" y="6688288"/>
                <a:ext cx="11087181" cy="2510287"/>
              </a:xfrm>
              <a:blipFill>
                <a:blip r:embed="rId2"/>
                <a:stretch>
                  <a:fillRect t="-5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F4A3788-EE8A-5D49-8286-018F00299367}"/>
              </a:ext>
            </a:extLst>
          </p:cNvPr>
          <p:cNvSpPr/>
          <p:nvPr/>
        </p:nvSpPr>
        <p:spPr>
          <a:xfrm>
            <a:off x="16430723" y="4701336"/>
            <a:ext cx="1463615" cy="14636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9663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5423642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5423642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5423642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4044354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4044354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4044354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6802929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6802929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6802929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5710755" y="5048214"/>
            <a:ext cx="804189" cy="80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0, 1, 2, 3, 4</m:t>
                          </m:r>
                        </m:e>
                      </m:d>
                    </m:oMath>
                  </m:oMathPara>
                </a14:m>
                <a:endParaRPr lang="es-ES" sz="6000" b="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F4A3788-EE8A-5D49-8286-018F00299367}"/>
              </a:ext>
            </a:extLst>
          </p:cNvPr>
          <p:cNvSpPr/>
          <p:nvPr/>
        </p:nvSpPr>
        <p:spPr>
          <a:xfrm>
            <a:off x="16717594" y="1320116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8EB41B-E298-FD4E-95B1-6FCFF9B9F379}"/>
              </a:ext>
            </a:extLst>
          </p:cNvPr>
          <p:cNvGrpSpPr/>
          <p:nvPr/>
        </p:nvGrpSpPr>
        <p:grpSpPr>
          <a:xfrm>
            <a:off x="4044354" y="8265691"/>
            <a:ext cx="4137863" cy="4137863"/>
            <a:chOff x="3147207" y="4178001"/>
            <a:chExt cx="7530861" cy="75308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FA39FE-36C6-194E-8F65-7A4873EFA54C}"/>
                </a:ext>
              </a:extLst>
            </p:cNvPr>
            <p:cNvSpPr/>
            <p:nvPr/>
          </p:nvSpPr>
          <p:spPr>
            <a:xfrm>
              <a:off x="5657494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F9449A-AA34-D248-B209-9D5FA6530963}"/>
                </a:ext>
              </a:extLst>
            </p:cNvPr>
            <p:cNvSpPr/>
            <p:nvPr/>
          </p:nvSpPr>
          <p:spPr>
            <a:xfrm>
              <a:off x="5657494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7E226D-7297-BE4F-8288-DE003E3AB64A}"/>
                </a:ext>
              </a:extLst>
            </p:cNvPr>
            <p:cNvSpPr/>
            <p:nvPr/>
          </p:nvSpPr>
          <p:spPr>
            <a:xfrm>
              <a:off x="5657494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E20C66-E5BE-9545-8AB5-0E546BE970E5}"/>
                </a:ext>
              </a:extLst>
            </p:cNvPr>
            <p:cNvSpPr/>
            <p:nvPr/>
          </p:nvSpPr>
          <p:spPr>
            <a:xfrm>
              <a:off x="3147207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237997-8692-6E4B-A17F-01AFE1003C6B}"/>
                </a:ext>
              </a:extLst>
            </p:cNvPr>
            <p:cNvSpPr/>
            <p:nvPr/>
          </p:nvSpPr>
          <p:spPr>
            <a:xfrm>
              <a:off x="3147207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89797-545F-1849-A332-E965F37D8063}"/>
                </a:ext>
              </a:extLst>
            </p:cNvPr>
            <p:cNvSpPr/>
            <p:nvPr/>
          </p:nvSpPr>
          <p:spPr>
            <a:xfrm>
              <a:off x="3147207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5F72CA-1D81-1B4F-84A7-D69D70C2169D}"/>
                </a:ext>
              </a:extLst>
            </p:cNvPr>
            <p:cNvSpPr/>
            <p:nvPr/>
          </p:nvSpPr>
          <p:spPr>
            <a:xfrm>
              <a:off x="8167781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AA6231-82AE-7540-ABC0-5F6075576F40}"/>
                </a:ext>
              </a:extLst>
            </p:cNvPr>
            <p:cNvSpPr/>
            <p:nvPr/>
          </p:nvSpPr>
          <p:spPr>
            <a:xfrm>
              <a:off x="8167781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278196-FFD1-2148-AFAC-EDCEAABCA6BF}"/>
                </a:ext>
              </a:extLst>
            </p:cNvPr>
            <p:cNvSpPr/>
            <p:nvPr/>
          </p:nvSpPr>
          <p:spPr>
            <a:xfrm>
              <a:off x="8167781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CFFE870-D4BC-1B46-B98A-00E40E120884}"/>
                </a:ext>
              </a:extLst>
            </p:cNvPr>
            <p:cNvSpPr/>
            <p:nvPr/>
          </p:nvSpPr>
          <p:spPr>
            <a:xfrm>
              <a:off x="6180036" y="7211624"/>
              <a:ext cx="1463615" cy="14636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0, 1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0, 2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s-ES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5</m:t>
                          </m:r>
                        </m:e>
                        <m:sup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=25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1CA55593-5196-824F-A549-B0EDCFBDA941}"/>
              </a:ext>
            </a:extLst>
          </p:cNvPr>
          <p:cNvSpPr/>
          <p:nvPr/>
        </p:nvSpPr>
        <p:spPr>
          <a:xfrm>
            <a:off x="16200197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27E720-B9C6-3143-9297-E1930D71772E}"/>
              </a:ext>
            </a:extLst>
          </p:cNvPr>
          <p:cNvSpPr/>
          <p:nvPr/>
        </p:nvSpPr>
        <p:spPr>
          <a:xfrm>
            <a:off x="17269059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4634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2788021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2788021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2788021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1408733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1408733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1408733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4167308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4167308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4167308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3075134" y="5048214"/>
            <a:ext cx="804189" cy="80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0, 1, 2, 3, 4</m:t>
                          </m:r>
                        </m:e>
                      </m:d>
                    </m:oMath>
                  </m:oMathPara>
                </a14:m>
                <a:endParaRPr lang="es-ES" sz="6000" b="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F4A3788-EE8A-5D49-8286-018F00299367}"/>
              </a:ext>
            </a:extLst>
          </p:cNvPr>
          <p:cNvSpPr/>
          <p:nvPr/>
        </p:nvSpPr>
        <p:spPr>
          <a:xfrm>
            <a:off x="16717594" y="1320116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8EB41B-E298-FD4E-95B1-6FCFF9B9F379}"/>
              </a:ext>
            </a:extLst>
          </p:cNvPr>
          <p:cNvGrpSpPr/>
          <p:nvPr/>
        </p:nvGrpSpPr>
        <p:grpSpPr>
          <a:xfrm>
            <a:off x="6512668" y="3381377"/>
            <a:ext cx="4137863" cy="4137863"/>
            <a:chOff x="3147207" y="4178001"/>
            <a:chExt cx="7530861" cy="75308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FA39FE-36C6-194E-8F65-7A4873EFA54C}"/>
                </a:ext>
              </a:extLst>
            </p:cNvPr>
            <p:cNvSpPr/>
            <p:nvPr/>
          </p:nvSpPr>
          <p:spPr>
            <a:xfrm>
              <a:off x="5657494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F9449A-AA34-D248-B209-9D5FA6530963}"/>
                </a:ext>
              </a:extLst>
            </p:cNvPr>
            <p:cNvSpPr/>
            <p:nvPr/>
          </p:nvSpPr>
          <p:spPr>
            <a:xfrm>
              <a:off x="5657494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7E226D-7297-BE4F-8288-DE003E3AB64A}"/>
                </a:ext>
              </a:extLst>
            </p:cNvPr>
            <p:cNvSpPr/>
            <p:nvPr/>
          </p:nvSpPr>
          <p:spPr>
            <a:xfrm>
              <a:off x="5657494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E20C66-E5BE-9545-8AB5-0E546BE970E5}"/>
                </a:ext>
              </a:extLst>
            </p:cNvPr>
            <p:cNvSpPr/>
            <p:nvPr/>
          </p:nvSpPr>
          <p:spPr>
            <a:xfrm>
              <a:off x="3147207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237997-8692-6E4B-A17F-01AFE1003C6B}"/>
                </a:ext>
              </a:extLst>
            </p:cNvPr>
            <p:cNvSpPr/>
            <p:nvPr/>
          </p:nvSpPr>
          <p:spPr>
            <a:xfrm>
              <a:off x="3147207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89797-545F-1849-A332-E965F37D8063}"/>
                </a:ext>
              </a:extLst>
            </p:cNvPr>
            <p:cNvSpPr/>
            <p:nvPr/>
          </p:nvSpPr>
          <p:spPr>
            <a:xfrm>
              <a:off x="3147207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5F72CA-1D81-1B4F-84A7-D69D70C2169D}"/>
                </a:ext>
              </a:extLst>
            </p:cNvPr>
            <p:cNvSpPr/>
            <p:nvPr/>
          </p:nvSpPr>
          <p:spPr>
            <a:xfrm>
              <a:off x="8167781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AA6231-82AE-7540-ABC0-5F6075576F40}"/>
                </a:ext>
              </a:extLst>
            </p:cNvPr>
            <p:cNvSpPr/>
            <p:nvPr/>
          </p:nvSpPr>
          <p:spPr>
            <a:xfrm>
              <a:off x="8167781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278196-FFD1-2148-AFAC-EDCEAABCA6BF}"/>
                </a:ext>
              </a:extLst>
            </p:cNvPr>
            <p:cNvSpPr/>
            <p:nvPr/>
          </p:nvSpPr>
          <p:spPr>
            <a:xfrm>
              <a:off x="8167781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CFFE870-D4BC-1B46-B98A-00E40E120884}"/>
                </a:ext>
              </a:extLst>
            </p:cNvPr>
            <p:cNvSpPr/>
            <p:nvPr/>
          </p:nvSpPr>
          <p:spPr>
            <a:xfrm>
              <a:off x="6180036" y="7211624"/>
              <a:ext cx="1463615" cy="14636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0, 1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0, 2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s-ES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5</m:t>
                          </m:r>
                        </m:e>
                        <m:sup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=25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1CA55593-5196-824F-A549-B0EDCFBDA941}"/>
              </a:ext>
            </a:extLst>
          </p:cNvPr>
          <p:cNvSpPr/>
          <p:nvPr/>
        </p:nvSpPr>
        <p:spPr>
          <a:xfrm>
            <a:off x="16200197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27E720-B9C6-3143-9297-E1930D71772E}"/>
              </a:ext>
            </a:extLst>
          </p:cNvPr>
          <p:cNvSpPr/>
          <p:nvPr/>
        </p:nvSpPr>
        <p:spPr>
          <a:xfrm>
            <a:off x="17269059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DBFEE0-C888-C24C-9D07-F4EFB8499225}"/>
              </a:ext>
            </a:extLst>
          </p:cNvPr>
          <p:cNvGrpSpPr/>
          <p:nvPr/>
        </p:nvGrpSpPr>
        <p:grpSpPr>
          <a:xfrm>
            <a:off x="4005348" y="8140183"/>
            <a:ext cx="4137863" cy="4137863"/>
            <a:chOff x="3147207" y="4178001"/>
            <a:chExt cx="7530861" cy="753086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01E62C-8211-7A43-836E-CE5985A368C8}"/>
                </a:ext>
              </a:extLst>
            </p:cNvPr>
            <p:cNvSpPr/>
            <p:nvPr/>
          </p:nvSpPr>
          <p:spPr>
            <a:xfrm>
              <a:off x="5657494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9CE072F-B3FD-2349-AB8A-BBCFCAA8D8BA}"/>
                </a:ext>
              </a:extLst>
            </p:cNvPr>
            <p:cNvSpPr/>
            <p:nvPr/>
          </p:nvSpPr>
          <p:spPr>
            <a:xfrm>
              <a:off x="5657494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971810F-CAD5-864B-BE84-79E7C1E567B0}"/>
                </a:ext>
              </a:extLst>
            </p:cNvPr>
            <p:cNvSpPr/>
            <p:nvPr/>
          </p:nvSpPr>
          <p:spPr>
            <a:xfrm>
              <a:off x="5657494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6A69D9-0EB6-6641-B84D-2E855197A20E}"/>
                </a:ext>
              </a:extLst>
            </p:cNvPr>
            <p:cNvSpPr/>
            <p:nvPr/>
          </p:nvSpPr>
          <p:spPr>
            <a:xfrm>
              <a:off x="3147207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7120D66-A7E2-284D-935C-25B5A5C09590}"/>
                </a:ext>
              </a:extLst>
            </p:cNvPr>
            <p:cNvSpPr/>
            <p:nvPr/>
          </p:nvSpPr>
          <p:spPr>
            <a:xfrm>
              <a:off x="3147207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FC37E8-A732-754C-A0A2-BE67D9E48375}"/>
                </a:ext>
              </a:extLst>
            </p:cNvPr>
            <p:cNvSpPr/>
            <p:nvPr/>
          </p:nvSpPr>
          <p:spPr>
            <a:xfrm>
              <a:off x="3147207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D0100E-022C-CC45-85C9-A35E18355877}"/>
                </a:ext>
              </a:extLst>
            </p:cNvPr>
            <p:cNvSpPr/>
            <p:nvPr/>
          </p:nvSpPr>
          <p:spPr>
            <a:xfrm>
              <a:off x="8167781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9091974-A07E-F043-8986-87F225B9B026}"/>
                </a:ext>
              </a:extLst>
            </p:cNvPr>
            <p:cNvSpPr/>
            <p:nvPr/>
          </p:nvSpPr>
          <p:spPr>
            <a:xfrm>
              <a:off x="8167781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3A6938-31F3-4142-9DA8-27695971C3BB}"/>
                </a:ext>
              </a:extLst>
            </p:cNvPr>
            <p:cNvSpPr/>
            <p:nvPr/>
          </p:nvSpPr>
          <p:spPr>
            <a:xfrm>
              <a:off x="8167781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25E2AF0-6505-2640-8861-133E87634177}"/>
                </a:ext>
              </a:extLst>
            </p:cNvPr>
            <p:cNvSpPr/>
            <p:nvPr/>
          </p:nvSpPr>
          <p:spPr>
            <a:xfrm>
              <a:off x="6180036" y="7211624"/>
              <a:ext cx="1463615" cy="14636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C2F23166-6160-8D46-B809-8EBA05C985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6604" y="10732279"/>
                <a:ext cx="11087181" cy="2510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0, 0, 0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0, 0, 1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s-ES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5</m:t>
                          </m:r>
                        </m:e>
                        <m:sup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3</m:t>
                          </m:r>
                        </m:sup>
                      </m:sSup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=125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C2F23166-6160-8D46-B809-8EBA05C98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604" y="10732279"/>
                <a:ext cx="11087181" cy="25102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A089573-18BB-3447-B8D2-8E189C4F6583}"/>
              </a:ext>
            </a:extLst>
          </p:cNvPr>
          <p:cNvSpPr/>
          <p:nvPr/>
        </p:nvSpPr>
        <p:spPr>
          <a:xfrm>
            <a:off x="15680242" y="9477999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9B8802-1A3F-FA40-9FD9-B11011DDA987}"/>
              </a:ext>
            </a:extLst>
          </p:cNvPr>
          <p:cNvSpPr/>
          <p:nvPr/>
        </p:nvSpPr>
        <p:spPr>
          <a:xfrm>
            <a:off x="16749104" y="9477999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287C48C-2CE2-594C-97E8-2140FAB00652}"/>
              </a:ext>
            </a:extLst>
          </p:cNvPr>
          <p:cNvSpPr/>
          <p:nvPr/>
        </p:nvSpPr>
        <p:spPr>
          <a:xfrm>
            <a:off x="17817966" y="9477999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961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  <p:bldP spid="44" grpId="0" animBg="1"/>
      <p:bldP spid="45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1.0 &amp; v1.5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2579" t="-4225" r="-2579" b="-1338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1, 3, 3, 1, 1, 1, 3, 4 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l="-4921" t="-14286" r="-1054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7660ED4-230F-7040-9F2C-30FA0F7221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97475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1, 3,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7660ED4-230F-7040-9F2C-30FA0F722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7475" y="5395865"/>
                <a:ext cx="1759294" cy="1046257"/>
              </a:xfrm>
              <a:prstGeom prst="rect">
                <a:avLst/>
              </a:prstGeom>
              <a:blipFill>
                <a:blip r:embed="rId14"/>
                <a:stretch>
                  <a:fillRect l="-14286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F756BF80-B686-324D-876B-4AE5034691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45537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F756BF80-B686-324D-876B-4AE503469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5537" y="5395865"/>
                <a:ext cx="1759294" cy="1046257"/>
              </a:xfrm>
              <a:prstGeom prst="rect">
                <a:avLst/>
              </a:prstGeom>
              <a:blipFill>
                <a:blip r:embed="rId15"/>
                <a:stretch>
                  <a:fillRect l="-14388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AF922190-C7EE-DA44-A4FB-03096A3A6A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93599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AF922190-C7EE-DA44-A4FB-03096A3A6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3599" y="5395865"/>
                <a:ext cx="1759294" cy="1046257"/>
              </a:xfrm>
              <a:prstGeom prst="rect">
                <a:avLst/>
              </a:prstGeom>
              <a:blipFill>
                <a:blip r:embed="rId16"/>
                <a:stretch>
                  <a:fillRect l="-14388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73972D95-C284-A54D-B6B0-98586EDA6B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52016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4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73972D95-C284-A54D-B6B0-98586EDA6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2016" y="5395865"/>
                <a:ext cx="1759294" cy="1046257"/>
              </a:xfrm>
              <a:prstGeom prst="rect">
                <a:avLst/>
              </a:prstGeom>
              <a:blipFill>
                <a:blip r:embed="rId17"/>
                <a:stretch>
                  <a:fillRect l="-10072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8648124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3, 1,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8648124"/>
                <a:ext cx="7215968" cy="1046257"/>
              </a:xfrm>
              <a:prstGeom prst="rect">
                <a:avLst/>
              </a:prstGeom>
              <a:blipFill>
                <a:blip r:embed="rId18"/>
                <a:stretch>
                  <a:fillRect l="-4921" t="-15663" r="-1054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1.5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B509AF0-B236-5040-BB42-4AF8CBF63434}"/>
              </a:ext>
            </a:extLst>
          </p:cNvPr>
          <p:cNvSpPr/>
          <p:nvPr/>
        </p:nvSpPr>
        <p:spPr>
          <a:xfrm>
            <a:off x="14397316" y="9763911"/>
            <a:ext cx="771912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F3662547-9AA0-8442-B7DF-8A8A7F7C73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9911899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−1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F3662547-9AA0-8442-B7DF-8A8A7F7C7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9911899"/>
                <a:ext cx="7215968" cy="1046257"/>
              </a:xfrm>
              <a:prstGeom prst="rect">
                <a:avLst/>
              </a:prstGeom>
              <a:blipFill>
                <a:blip r:embed="rId19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9E77CB3E-AFA5-7E49-81CE-EDCCEF025261}"/>
              </a:ext>
            </a:extLst>
          </p:cNvPr>
          <p:cNvSpPr/>
          <p:nvPr/>
        </p:nvSpPr>
        <p:spPr>
          <a:xfrm rot="5400000">
            <a:off x="17796119" y="11228978"/>
            <a:ext cx="461393" cy="6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F38168-468D-1248-87C4-61F85797D834}"/>
              </a:ext>
            </a:extLst>
          </p:cNvPr>
          <p:cNvSpPr/>
          <p:nvPr/>
        </p:nvSpPr>
        <p:spPr>
          <a:xfrm rot="5400000">
            <a:off x="18277772" y="11228978"/>
            <a:ext cx="461393" cy="6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D34DCC33-DDF8-9746-8DBD-D999DBC85E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77811" y="11830766"/>
                <a:ext cx="104081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[ 0.25, 0.75, 0.75, 0.25, 0.25, 0.25, 0.75, 1 ]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D34DCC33-DDF8-9746-8DBD-D999DBC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7811" y="11830766"/>
                <a:ext cx="10408168" cy="1046257"/>
              </a:xfrm>
              <a:prstGeom prst="rect">
                <a:avLst/>
              </a:prstGeom>
              <a:blipFill>
                <a:blip r:embed="rId20"/>
                <a:stretch>
                  <a:fillRect l="-2314" t="-9639" r="-3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Left Brace 62">
            <a:extLst>
              <a:ext uri="{FF2B5EF4-FFF2-40B4-BE49-F238E27FC236}">
                <a16:creationId xmlns:a16="http://schemas.microsoft.com/office/drawing/2014/main" id="{64327928-B52C-894E-A577-F9E46378F384}"/>
              </a:ext>
            </a:extLst>
          </p:cNvPr>
          <p:cNvSpPr/>
          <p:nvPr/>
        </p:nvSpPr>
        <p:spPr>
          <a:xfrm rot="5400000">
            <a:off x="16543784" y="3755901"/>
            <a:ext cx="352625" cy="2845246"/>
          </a:xfrm>
          <a:prstGeom prst="leftBrace">
            <a:avLst>
              <a:gd name="adj1" fmla="val 8333"/>
              <a:gd name="adj2" fmla="val 90407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8D61B0F8-28D3-B84B-8FCE-EF37C566F29B}"/>
              </a:ext>
            </a:extLst>
          </p:cNvPr>
          <p:cNvSpPr/>
          <p:nvPr/>
        </p:nvSpPr>
        <p:spPr>
          <a:xfrm rot="5400000">
            <a:off x="19675703" y="3763969"/>
            <a:ext cx="352625" cy="2845246"/>
          </a:xfrm>
          <a:prstGeom prst="leftBrace">
            <a:avLst>
              <a:gd name="adj1" fmla="val 8333"/>
              <a:gd name="adj2" fmla="val 10908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F175232B-6F63-BD44-9F44-D53A48E3A80C}"/>
              </a:ext>
            </a:extLst>
          </p:cNvPr>
          <p:cNvSpPr txBox="1">
            <a:spLocks/>
          </p:cNvSpPr>
          <p:nvPr/>
        </p:nvSpPr>
        <p:spPr>
          <a:xfrm>
            <a:off x="15056155" y="3945265"/>
            <a:ext cx="978875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SE" sz="66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2711BD30-21C1-BC4F-8056-B47E7FE1FE12}"/>
              </a:ext>
            </a:extLst>
          </p:cNvPr>
          <p:cNvSpPr txBox="1">
            <a:spLocks/>
          </p:cNvSpPr>
          <p:nvPr/>
        </p:nvSpPr>
        <p:spPr>
          <a:xfrm>
            <a:off x="20451215" y="3955148"/>
            <a:ext cx="978875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</a:t>
            </a:r>
            <a:endParaRPr lang="en-SE" sz="66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44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8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2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3" presetClass="emph" presetSubtype="2" fill="hold" grpId="2" nodeType="after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2" presetID="3" presetClass="emph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6" presetClass="emph" presetSubtype="0" accel="50000" decel="50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7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3" presetClass="emph" presetSubtype="2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3" presetClass="emph" presetSubtype="2" fill="hold" grpId="4" nodeType="after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7" presetID="3" presetClass="emph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build="p"/>
      <p:bldP spid="32" grpId="0"/>
      <p:bldP spid="32" grpId="1"/>
      <p:bldP spid="32" grpId="2"/>
      <p:bldP spid="32" grpId="3"/>
      <p:bldP spid="32" grpId="4"/>
      <p:bldP spid="33" grpId="0"/>
      <p:bldP spid="34" grpId="0"/>
      <p:bldP spid="35" grpId="0"/>
      <p:bldP spid="36" grpId="0"/>
      <p:bldP spid="37" grpId="0"/>
      <p:bldP spid="37" grpId="1"/>
      <p:bldP spid="37" grpId="2"/>
      <p:bldP spid="38" grpId="0"/>
      <p:bldP spid="39" grpId="0"/>
      <p:bldP spid="39" grpId="1"/>
      <p:bldP spid="39" grpId="2"/>
      <p:bldP spid="40" grpId="0"/>
      <p:bldP spid="44" grpId="0" animBg="1"/>
      <p:bldP spid="45" grpId="0" animBg="1"/>
      <p:bldP spid="45" grpId="1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8" grpId="0" animBg="1"/>
      <p:bldP spid="59" grpId="0"/>
      <p:bldP spid="60" grpId="0" animBg="1"/>
      <p:bldP spid="61" grpId="0" animBg="1"/>
      <p:bldP spid="62" grpId="0"/>
      <p:bldP spid="63" grpId="0" animBg="1"/>
      <p:bldP spid="64" grpId="0" animBg="1"/>
      <p:bldP spid="65" grpId="1"/>
      <p:bldP spid="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374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8217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062527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42752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1955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5E26672F-433C-4D30-AEC8-825E55649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816" y="3934481"/>
            <a:ext cx="6036025" cy="51080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E341C123-9BD5-4074-BF14-5A3B8BC9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358" y="3934616"/>
            <a:ext cx="6801499" cy="51079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1D4C43E6-8755-4C38-A7D7-8A2510619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5572" y="3934751"/>
            <a:ext cx="7671827" cy="51079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33B9C8C-DB20-4F3F-9724-302F1368E213}"/>
              </a:ext>
            </a:extLst>
          </p:cNvPr>
          <p:cNvSpPr txBox="1">
            <a:spLocks/>
          </p:cNvSpPr>
          <p:nvPr/>
        </p:nvSpPr>
        <p:spPr>
          <a:xfrm>
            <a:off x="1345571" y="2115280"/>
            <a:ext cx="7671828" cy="1112962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</a:t>
            </a:r>
            <a:r>
              <a:rPr lang="sv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State</a:t>
            </a:r>
            <a:endParaRPr lang="en-SE" sz="8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332601F-116F-4E8A-94C6-DDBE08AA8BB7}"/>
              </a:ext>
            </a:extLst>
          </p:cNvPr>
          <p:cNvSpPr txBox="1">
            <a:spLocks/>
          </p:cNvSpPr>
          <p:nvPr/>
        </p:nvSpPr>
        <p:spPr>
          <a:xfrm>
            <a:off x="9608357" y="2115280"/>
            <a:ext cx="6801499" cy="1112962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</a:t>
            </a:r>
            <a:r>
              <a:rPr lang="sv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Labor</a:t>
            </a:r>
            <a:endParaRPr lang="en-SE" sz="8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BE2539C-4198-4D58-925F-CC951108E1A9}"/>
              </a:ext>
            </a:extLst>
          </p:cNvPr>
          <p:cNvSpPr txBox="1">
            <a:spLocks/>
          </p:cNvSpPr>
          <p:nvPr/>
        </p:nvSpPr>
        <p:spPr>
          <a:xfrm>
            <a:off x="17000818" y="2115280"/>
            <a:ext cx="6036023" cy="1112962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</a:t>
            </a:r>
            <a:r>
              <a:rPr lang="sv-SE" sz="8000" dirty="0" err="1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Riot</a:t>
            </a:r>
            <a:endParaRPr lang="en-SE" sz="8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E5B0910-FB1A-46F3-8984-0F6E0D7E2496}"/>
              </a:ext>
            </a:extLst>
          </p:cNvPr>
          <p:cNvSpPr txBox="1">
            <a:spLocks/>
          </p:cNvSpPr>
          <p:nvPr/>
        </p:nvSpPr>
        <p:spPr>
          <a:xfrm>
            <a:off x="4310765" y="10311635"/>
            <a:ext cx="15760883" cy="1593149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How can we model this?</a:t>
            </a:r>
          </a:p>
        </p:txBody>
      </p:sp>
    </p:spTree>
    <p:extLst>
      <p:ext uri="{BB962C8B-B14F-4D97-AF65-F5344CB8AC3E}">
        <p14:creationId xmlns:p14="http://schemas.microsoft.com/office/powerpoint/2010/main" val="239057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92079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18562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300381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629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61727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" name="Cross">
            <a:extLst>
              <a:ext uri="{FF2B5EF4-FFF2-40B4-BE49-F238E27FC236}">
                <a16:creationId xmlns:a16="http://schemas.microsoft.com/office/drawing/2014/main" id="{4E2643E0-1941-412D-9351-49CAF45274A5}"/>
              </a:ext>
            </a:extLst>
          </p:cNvPr>
          <p:cNvSpPr/>
          <p:nvPr/>
        </p:nvSpPr>
        <p:spPr>
          <a:xfrm rot="2700000">
            <a:off x="16610357" y="3309970"/>
            <a:ext cx="3665038" cy="3665038"/>
          </a:xfrm>
          <a:prstGeom prst="plus">
            <a:avLst>
              <a:gd name="adj" fmla="val 475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969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4" grpId="0" animBg="1"/>
      <p:bldP spid="41" grpId="0" animBg="1"/>
      <p:bldP spid="4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build="p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4" grpId="0" animBg="1"/>
      <p:bldP spid="45" grpId="0" animBg="1"/>
      <p:bldP spid="46" grpId="0"/>
      <p:bldP spid="47" grpId="0"/>
      <p:bldP spid="52" grpId="0"/>
      <p:bldP spid="53" grpId="0"/>
      <p:bldP spid="56" grpId="0"/>
      <p:bldP spid="57" grpId="0"/>
      <p:bldP spid="66" grpId="0" animBg="1"/>
      <p:bldP spid="67" grpId="0" animBg="1"/>
      <p:bldP spid="68" grpId="0" animBg="1"/>
      <p:bldP spid="69" grpId="0" animBg="1"/>
      <p:bldP spid="70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6212309" y="460835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6220665" y="764457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Cross">
            <a:extLst>
              <a:ext uri="{FF2B5EF4-FFF2-40B4-BE49-F238E27FC236}">
                <a16:creationId xmlns:a16="http://schemas.microsoft.com/office/drawing/2014/main" id="{52CEE5FE-1217-4CCD-BEE4-7146615C4274}"/>
              </a:ext>
            </a:extLst>
          </p:cNvPr>
          <p:cNvSpPr/>
          <p:nvPr/>
        </p:nvSpPr>
        <p:spPr>
          <a:xfrm rot="2700000">
            <a:off x="16610357" y="3309970"/>
            <a:ext cx="3665038" cy="3665038"/>
          </a:xfrm>
          <a:prstGeom prst="plus">
            <a:avLst>
              <a:gd name="adj" fmla="val 475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9038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16121031" y="96548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16121031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Cross">
            <a:extLst>
              <a:ext uri="{FF2B5EF4-FFF2-40B4-BE49-F238E27FC236}">
                <a16:creationId xmlns:a16="http://schemas.microsoft.com/office/drawing/2014/main" id="{9453025A-2D6E-4EDF-B0EB-DCFDE82AA409}"/>
              </a:ext>
            </a:extLst>
          </p:cNvPr>
          <p:cNvSpPr/>
          <p:nvPr/>
        </p:nvSpPr>
        <p:spPr>
          <a:xfrm rot="2700000">
            <a:off x="16610357" y="3309970"/>
            <a:ext cx="3665038" cy="3665038"/>
          </a:xfrm>
          <a:prstGeom prst="plus">
            <a:avLst>
              <a:gd name="adj" fmla="val 475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216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16121031" y="96548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16121031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FFDDB0E-9626-5B47-912E-512F2122DC71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F24688-949D-D145-A1F9-8AB7681CC5E0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0" name="Cross">
            <a:extLst>
              <a:ext uri="{FF2B5EF4-FFF2-40B4-BE49-F238E27FC236}">
                <a16:creationId xmlns:a16="http://schemas.microsoft.com/office/drawing/2014/main" id="{1044CC2D-1133-4F67-9A56-BB955B0CA2C7}"/>
              </a:ext>
            </a:extLst>
          </p:cNvPr>
          <p:cNvSpPr/>
          <p:nvPr/>
        </p:nvSpPr>
        <p:spPr>
          <a:xfrm rot="2700000">
            <a:off x="16610357" y="3309970"/>
            <a:ext cx="3665038" cy="3665038"/>
          </a:xfrm>
          <a:prstGeom prst="plus">
            <a:avLst>
              <a:gd name="adj" fmla="val 475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05616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16121031" y="96548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16121031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FFDDB0E-9626-5B47-912E-512F2122DC71}"/>
              </a:ext>
            </a:extLst>
          </p:cNvPr>
          <p:cNvSpPr/>
          <p:nvPr/>
        </p:nvSpPr>
        <p:spPr>
          <a:xfrm>
            <a:off x="18409415" y="965488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F24688-949D-D145-A1F9-8AB7681CC5E0}"/>
              </a:ext>
            </a:extLst>
          </p:cNvPr>
          <p:cNvSpPr/>
          <p:nvPr/>
        </p:nvSpPr>
        <p:spPr>
          <a:xfrm>
            <a:off x="18399254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37FC2344-E8E4-404C-90D8-BABC29C0B0FD}"/>
              </a:ext>
            </a:extLst>
          </p:cNvPr>
          <p:cNvSpPr txBox="1">
            <a:spLocks/>
          </p:cNvSpPr>
          <p:nvPr/>
        </p:nvSpPr>
        <p:spPr>
          <a:xfrm>
            <a:off x="14810831" y="11175602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Normalize!</a:t>
            </a:r>
          </a:p>
        </p:txBody>
      </p:sp>
      <p:sp>
        <p:nvSpPr>
          <p:cNvPr id="61" name="Cross">
            <a:extLst>
              <a:ext uri="{FF2B5EF4-FFF2-40B4-BE49-F238E27FC236}">
                <a16:creationId xmlns:a16="http://schemas.microsoft.com/office/drawing/2014/main" id="{704CC7CE-9843-4961-9DA3-D0E8A64E5898}"/>
              </a:ext>
            </a:extLst>
          </p:cNvPr>
          <p:cNvSpPr/>
          <p:nvPr/>
        </p:nvSpPr>
        <p:spPr>
          <a:xfrm rot="2700000">
            <a:off x="16610357" y="3309970"/>
            <a:ext cx="3665038" cy="3665038"/>
          </a:xfrm>
          <a:prstGeom prst="plus">
            <a:avLst>
              <a:gd name="adj" fmla="val 475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326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AF83E27-982E-9D4C-97D5-C897A110478B}"/>
              </a:ext>
            </a:extLst>
          </p:cNvPr>
          <p:cNvSpPr/>
          <p:nvPr/>
        </p:nvSpPr>
        <p:spPr>
          <a:xfrm>
            <a:off x="3908630" y="8780004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B84559-2769-3948-8F45-6A085F9EEC77}"/>
              </a:ext>
            </a:extLst>
          </p:cNvPr>
          <p:cNvSpPr/>
          <p:nvPr/>
        </p:nvSpPr>
        <p:spPr>
          <a:xfrm>
            <a:off x="8274442" y="3948027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4EF1-33E1-3046-B0E3-6799713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B5B5C-CC4E-DC4D-9247-2BA5E2324F6E}"/>
              </a:ext>
            </a:extLst>
          </p:cNvPr>
          <p:cNvSpPr/>
          <p:nvPr/>
        </p:nvSpPr>
        <p:spPr>
          <a:xfrm>
            <a:off x="3705998" y="3409441"/>
            <a:ext cx="9000226" cy="90002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7EBF-7F72-2E43-93E8-D9DB423E41C5}"/>
              </a:ext>
            </a:extLst>
          </p:cNvPr>
          <p:cNvSpPr/>
          <p:nvPr/>
        </p:nvSpPr>
        <p:spPr>
          <a:xfrm>
            <a:off x="4884202" y="97574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D7E23-A9B2-7A43-990F-877D0A99867D}"/>
              </a:ext>
            </a:extLst>
          </p:cNvPr>
          <p:cNvSpPr/>
          <p:nvPr/>
        </p:nvSpPr>
        <p:spPr>
          <a:xfrm>
            <a:off x="9250014" y="4925453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6499-7F99-A24F-ADA3-1F54A8C8B169}"/>
              </a:ext>
            </a:extLst>
          </p:cNvPr>
          <p:cNvSpPr/>
          <p:nvPr/>
        </p:nvSpPr>
        <p:spPr>
          <a:xfrm>
            <a:off x="13705473" y="43427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431C62-A20F-1F41-9FBF-42DD763D5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3070" y="4650019"/>
            <a:ext cx="5980158" cy="92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1C0E99-A10B-1242-8722-9545CCE60643}"/>
              </a:ext>
            </a:extLst>
          </p:cNvPr>
          <p:cNvSpPr/>
          <p:nvPr/>
        </p:nvSpPr>
        <p:spPr>
          <a:xfrm>
            <a:off x="13705473" y="6375270"/>
            <a:ext cx="1463615" cy="1463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27914E-3098-1443-BFCC-A20D246F646B}"/>
              </a:ext>
            </a:extLst>
          </p:cNvPr>
          <p:cNvSpPr txBox="1">
            <a:spLocks/>
          </p:cNvSpPr>
          <p:nvPr/>
        </p:nvSpPr>
        <p:spPr>
          <a:xfrm>
            <a:off x="15553070" y="6792581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Circle of influence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C910F7-6CC8-3145-9B03-49C974C7E0A2}"/>
              </a:ext>
            </a:extLst>
          </p:cNvPr>
          <p:cNvSpPr/>
          <p:nvPr/>
        </p:nvSpPr>
        <p:spPr>
          <a:xfrm>
            <a:off x="13953451" y="8676751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80776D-D124-2F49-9927-6E5C1BE3E5A0}"/>
              </a:ext>
            </a:extLst>
          </p:cNvPr>
          <p:cNvSpPr txBox="1">
            <a:spLocks/>
          </p:cNvSpPr>
          <p:nvPr/>
        </p:nvSpPr>
        <p:spPr>
          <a:xfrm>
            <a:off x="15553070" y="8788913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Enforcer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CA936-ADAC-6A4A-B2B5-0D926A9E6720}"/>
              </a:ext>
            </a:extLst>
          </p:cNvPr>
          <p:cNvSpPr/>
          <p:nvPr/>
        </p:nvSpPr>
        <p:spPr>
          <a:xfrm>
            <a:off x="9250014" y="878000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53787-6A62-C04A-8AA2-51D655708BE2}"/>
              </a:ext>
            </a:extLst>
          </p:cNvPr>
          <p:cNvSpPr/>
          <p:nvPr/>
        </p:nvSpPr>
        <p:spPr>
          <a:xfrm>
            <a:off x="14192532" y="1084085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E2A3824-8603-3447-BEC2-28D9D334A167}"/>
              </a:ext>
            </a:extLst>
          </p:cNvPr>
          <p:cNvSpPr txBox="1">
            <a:spLocks/>
          </p:cNvSpPr>
          <p:nvPr/>
        </p:nvSpPr>
        <p:spPr>
          <a:xfrm>
            <a:off x="15553070" y="10739680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Civilian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AEC8AB-F46B-1940-8B4E-698BB95A6BE4}"/>
              </a:ext>
            </a:extLst>
          </p:cNvPr>
          <p:cNvSpPr/>
          <p:nvPr/>
        </p:nvSpPr>
        <p:spPr>
          <a:xfrm>
            <a:off x="8346581" y="738132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49D39-7BED-D148-AD47-75140947CF6C}"/>
              </a:ext>
            </a:extLst>
          </p:cNvPr>
          <p:cNvSpPr/>
          <p:nvPr/>
        </p:nvSpPr>
        <p:spPr>
          <a:xfrm>
            <a:off x="10368103" y="991754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A06A09-B70D-6A44-A336-D5FD0A65253A}"/>
              </a:ext>
            </a:extLst>
          </p:cNvPr>
          <p:cNvSpPr/>
          <p:nvPr/>
        </p:nvSpPr>
        <p:spPr>
          <a:xfrm>
            <a:off x="8422000" y="975743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B1929A-1852-1C41-9D70-727ABC0412BD}"/>
              </a:ext>
            </a:extLst>
          </p:cNvPr>
          <p:cNvSpPr/>
          <p:nvPr/>
        </p:nvSpPr>
        <p:spPr>
          <a:xfrm>
            <a:off x="6914889" y="876963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F38AB5-82A0-964B-B965-69AA1CA2CE0A}"/>
              </a:ext>
            </a:extLst>
          </p:cNvPr>
          <p:cNvSpPr/>
          <p:nvPr/>
        </p:nvSpPr>
        <p:spPr>
          <a:xfrm>
            <a:off x="9770003" y="747816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36AF87-DD54-9B40-848F-6871CAEAD211}"/>
              </a:ext>
            </a:extLst>
          </p:cNvPr>
          <p:cNvSpPr/>
          <p:nvPr/>
        </p:nvSpPr>
        <p:spPr>
          <a:xfrm>
            <a:off x="7159635" y="630080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568555-8FC6-9847-A823-389F582F37F2}"/>
              </a:ext>
            </a:extLst>
          </p:cNvPr>
          <p:cNvSpPr/>
          <p:nvPr/>
        </p:nvSpPr>
        <p:spPr>
          <a:xfrm>
            <a:off x="6185156" y="1126646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374EF1-7139-3C43-B2F6-09B80C46BE04}"/>
              </a:ext>
            </a:extLst>
          </p:cNvPr>
          <p:cNvSpPr/>
          <p:nvPr/>
        </p:nvSpPr>
        <p:spPr>
          <a:xfrm>
            <a:off x="4464598" y="933595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DEDA48-9931-0641-B5A4-F3348B8D5536}"/>
              </a:ext>
            </a:extLst>
          </p:cNvPr>
          <p:cNvSpPr/>
          <p:nvPr/>
        </p:nvSpPr>
        <p:spPr>
          <a:xfrm>
            <a:off x="4674851" y="767137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A2EA0A-9965-E849-8F49-C28A840BFAF3}"/>
              </a:ext>
            </a:extLst>
          </p:cNvPr>
          <p:cNvSpPr/>
          <p:nvPr/>
        </p:nvSpPr>
        <p:spPr>
          <a:xfrm>
            <a:off x="6662280" y="514617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2D37F-BF16-DF45-B753-27E6A469AA48}"/>
              </a:ext>
            </a:extLst>
          </p:cNvPr>
          <p:cNvSpPr/>
          <p:nvPr/>
        </p:nvSpPr>
        <p:spPr>
          <a:xfrm>
            <a:off x="4630667" y="60446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39D81E9-3695-B14C-9AB9-488E46B8021F}"/>
              </a:ext>
            </a:extLst>
          </p:cNvPr>
          <p:cNvSpPr/>
          <p:nvPr/>
        </p:nvSpPr>
        <p:spPr>
          <a:xfrm>
            <a:off x="6127531" y="386931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4D3514-CE67-5245-A1D6-DAB268EA5AFD}"/>
              </a:ext>
            </a:extLst>
          </p:cNvPr>
          <p:cNvSpPr/>
          <p:nvPr/>
        </p:nvSpPr>
        <p:spPr>
          <a:xfrm>
            <a:off x="11646205" y="406090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5DDB37-7126-C247-A111-335CF9B48D02}"/>
              </a:ext>
            </a:extLst>
          </p:cNvPr>
          <p:cNvSpPr/>
          <p:nvPr/>
        </p:nvSpPr>
        <p:spPr>
          <a:xfrm>
            <a:off x="11737306" y="638905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94F6C0-300D-DC4D-AA5D-50AF1D6F39A0}"/>
              </a:ext>
            </a:extLst>
          </p:cNvPr>
          <p:cNvSpPr/>
          <p:nvPr/>
        </p:nvSpPr>
        <p:spPr>
          <a:xfrm>
            <a:off x="10912518" y="114156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3FDBBE-EA45-9A4B-8FF3-B0F1DA75441A}"/>
              </a:ext>
            </a:extLst>
          </p:cNvPr>
          <p:cNvSpPr/>
          <p:nvPr/>
        </p:nvSpPr>
        <p:spPr>
          <a:xfrm>
            <a:off x="8692611" y="4632227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E7B8803-A0A0-EC49-BD6C-359431818736}"/>
              </a:ext>
            </a:extLst>
          </p:cNvPr>
          <p:cNvSpPr/>
          <p:nvPr/>
        </p:nvSpPr>
        <p:spPr>
          <a:xfrm>
            <a:off x="10307620" y="403316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68D525-239F-8240-B949-17EE9BD4CA50}"/>
              </a:ext>
            </a:extLst>
          </p:cNvPr>
          <p:cNvSpPr/>
          <p:nvPr/>
        </p:nvSpPr>
        <p:spPr>
          <a:xfrm>
            <a:off x="11018266" y="599628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C0F3D2-0E10-004C-8A60-C138D8AC9FC0}"/>
              </a:ext>
            </a:extLst>
          </p:cNvPr>
          <p:cNvSpPr/>
          <p:nvPr/>
        </p:nvSpPr>
        <p:spPr>
          <a:xfrm>
            <a:off x="7619564" y="40004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294611-EE48-A24A-B043-12111EDD243A}"/>
              </a:ext>
            </a:extLst>
          </p:cNvPr>
          <p:cNvSpPr/>
          <p:nvPr/>
        </p:nvSpPr>
        <p:spPr>
          <a:xfrm>
            <a:off x="10857596" y="7654797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A5712-D013-E549-AF8F-9519F03FE78B}"/>
              </a:ext>
            </a:extLst>
          </p:cNvPr>
          <p:cNvSpPr/>
          <p:nvPr/>
        </p:nvSpPr>
        <p:spPr>
          <a:xfrm>
            <a:off x="4648352" y="456967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A1F814-13F1-4245-876F-27184B842BFF}"/>
              </a:ext>
            </a:extLst>
          </p:cNvPr>
          <p:cNvSpPr/>
          <p:nvPr/>
        </p:nvSpPr>
        <p:spPr>
          <a:xfrm>
            <a:off x="6133196" y="742572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B84026-10D5-9342-9358-11CD2049C923}"/>
              </a:ext>
            </a:extLst>
          </p:cNvPr>
          <p:cNvSpPr/>
          <p:nvPr/>
        </p:nvSpPr>
        <p:spPr>
          <a:xfrm>
            <a:off x="8766185" y="10543556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1719" t="-2113" r="-1146" b="-126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64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" grpId="0" animBg="1"/>
      <p:bldP spid="5" grpId="0" animBg="1"/>
      <p:bldP spid="6" grpId="0" animBg="1"/>
      <p:bldP spid="11" grpId="0" animBg="1"/>
      <p:bldP spid="12" grpId="0" build="p"/>
      <p:bldP spid="15" grpId="0" animBg="1"/>
      <p:bldP spid="16" grpId="0"/>
      <p:bldP spid="18" grpId="0" animBg="1"/>
      <p:bldP spid="19" grpId="0"/>
      <p:bldP spid="23" grpId="0" animBg="1"/>
      <p:bldP spid="24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17" grpId="0" animBg="1"/>
      <p:bldP spid="20" grpId="0" animBg="1"/>
      <p:bldP spid="21" grpId="0" animBg="1"/>
      <p:bldP spid="22" grpId="0" animBg="1"/>
      <p:bldP spid="4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8087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0078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153183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553013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87431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08294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99985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82803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36523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0221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AF83E27-982E-9D4C-97D5-C897A110478B}"/>
              </a:ext>
            </a:extLst>
          </p:cNvPr>
          <p:cNvSpPr/>
          <p:nvPr/>
        </p:nvSpPr>
        <p:spPr>
          <a:xfrm>
            <a:off x="3908630" y="8780004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B84559-2769-3948-8F45-6A085F9EEC77}"/>
              </a:ext>
            </a:extLst>
          </p:cNvPr>
          <p:cNvSpPr/>
          <p:nvPr/>
        </p:nvSpPr>
        <p:spPr>
          <a:xfrm>
            <a:off x="8274442" y="3948027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4EF1-33E1-3046-B0E3-6799713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B5B5C-CC4E-DC4D-9247-2BA5E2324F6E}"/>
              </a:ext>
            </a:extLst>
          </p:cNvPr>
          <p:cNvSpPr/>
          <p:nvPr/>
        </p:nvSpPr>
        <p:spPr>
          <a:xfrm>
            <a:off x="3705998" y="3409441"/>
            <a:ext cx="9000226" cy="90002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7EBF-7F72-2E43-93E8-D9DB423E41C5}"/>
              </a:ext>
            </a:extLst>
          </p:cNvPr>
          <p:cNvSpPr/>
          <p:nvPr/>
        </p:nvSpPr>
        <p:spPr>
          <a:xfrm>
            <a:off x="4884202" y="97574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D7E23-A9B2-7A43-990F-877D0A99867D}"/>
              </a:ext>
            </a:extLst>
          </p:cNvPr>
          <p:cNvSpPr/>
          <p:nvPr/>
        </p:nvSpPr>
        <p:spPr>
          <a:xfrm>
            <a:off x="9250014" y="4925453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6499-7F99-A24F-ADA3-1F54A8C8B169}"/>
              </a:ext>
            </a:extLst>
          </p:cNvPr>
          <p:cNvSpPr/>
          <p:nvPr/>
        </p:nvSpPr>
        <p:spPr>
          <a:xfrm>
            <a:off x="13705473" y="43427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431C62-A20F-1F41-9FBF-42DD763D5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3070" y="4650019"/>
            <a:ext cx="5980158" cy="92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1C0E99-A10B-1242-8722-9545CCE60643}"/>
              </a:ext>
            </a:extLst>
          </p:cNvPr>
          <p:cNvSpPr/>
          <p:nvPr/>
        </p:nvSpPr>
        <p:spPr>
          <a:xfrm>
            <a:off x="13705473" y="6375270"/>
            <a:ext cx="1463615" cy="1463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27914E-3098-1443-BFCC-A20D246F646B}"/>
              </a:ext>
            </a:extLst>
          </p:cNvPr>
          <p:cNvSpPr txBox="1">
            <a:spLocks/>
          </p:cNvSpPr>
          <p:nvPr/>
        </p:nvSpPr>
        <p:spPr>
          <a:xfrm>
            <a:off x="15553070" y="6792581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Circle of influence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C910F7-6CC8-3145-9B03-49C974C7E0A2}"/>
              </a:ext>
            </a:extLst>
          </p:cNvPr>
          <p:cNvSpPr/>
          <p:nvPr/>
        </p:nvSpPr>
        <p:spPr>
          <a:xfrm>
            <a:off x="13953451" y="8676751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80776D-D124-2F49-9927-6E5C1BE3E5A0}"/>
              </a:ext>
            </a:extLst>
          </p:cNvPr>
          <p:cNvSpPr txBox="1">
            <a:spLocks/>
          </p:cNvSpPr>
          <p:nvPr/>
        </p:nvSpPr>
        <p:spPr>
          <a:xfrm>
            <a:off x="15553070" y="8788913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Enforcer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CA936-ADAC-6A4A-B2B5-0D926A9E6720}"/>
              </a:ext>
            </a:extLst>
          </p:cNvPr>
          <p:cNvSpPr/>
          <p:nvPr/>
        </p:nvSpPr>
        <p:spPr>
          <a:xfrm>
            <a:off x="9250014" y="878000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53787-6A62-C04A-8AA2-51D655708BE2}"/>
              </a:ext>
            </a:extLst>
          </p:cNvPr>
          <p:cNvSpPr/>
          <p:nvPr/>
        </p:nvSpPr>
        <p:spPr>
          <a:xfrm>
            <a:off x="14192532" y="1084085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E2A3824-8603-3447-BEC2-28D9D334A167}"/>
              </a:ext>
            </a:extLst>
          </p:cNvPr>
          <p:cNvSpPr txBox="1">
            <a:spLocks/>
          </p:cNvSpPr>
          <p:nvPr/>
        </p:nvSpPr>
        <p:spPr>
          <a:xfrm>
            <a:off x="15553070" y="10739680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Civilian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AEC8AB-F46B-1940-8B4E-698BB95A6BE4}"/>
              </a:ext>
            </a:extLst>
          </p:cNvPr>
          <p:cNvSpPr/>
          <p:nvPr/>
        </p:nvSpPr>
        <p:spPr>
          <a:xfrm>
            <a:off x="8346581" y="738132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49D39-7BED-D148-AD47-75140947CF6C}"/>
              </a:ext>
            </a:extLst>
          </p:cNvPr>
          <p:cNvSpPr/>
          <p:nvPr/>
        </p:nvSpPr>
        <p:spPr>
          <a:xfrm>
            <a:off x="10368103" y="991754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A06A09-B70D-6A44-A336-D5FD0A65253A}"/>
              </a:ext>
            </a:extLst>
          </p:cNvPr>
          <p:cNvSpPr/>
          <p:nvPr/>
        </p:nvSpPr>
        <p:spPr>
          <a:xfrm>
            <a:off x="8422000" y="975743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B1929A-1852-1C41-9D70-727ABC0412BD}"/>
              </a:ext>
            </a:extLst>
          </p:cNvPr>
          <p:cNvSpPr/>
          <p:nvPr/>
        </p:nvSpPr>
        <p:spPr>
          <a:xfrm>
            <a:off x="6914889" y="876963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F38AB5-82A0-964B-B965-69AA1CA2CE0A}"/>
              </a:ext>
            </a:extLst>
          </p:cNvPr>
          <p:cNvSpPr/>
          <p:nvPr/>
        </p:nvSpPr>
        <p:spPr>
          <a:xfrm>
            <a:off x="9770003" y="747816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36AF87-DD54-9B40-848F-6871CAEAD211}"/>
              </a:ext>
            </a:extLst>
          </p:cNvPr>
          <p:cNvSpPr/>
          <p:nvPr/>
        </p:nvSpPr>
        <p:spPr>
          <a:xfrm>
            <a:off x="7159635" y="630080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568555-8FC6-9847-A823-389F582F37F2}"/>
              </a:ext>
            </a:extLst>
          </p:cNvPr>
          <p:cNvSpPr/>
          <p:nvPr/>
        </p:nvSpPr>
        <p:spPr>
          <a:xfrm>
            <a:off x="6185156" y="1126646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374EF1-7139-3C43-B2F6-09B80C46BE04}"/>
              </a:ext>
            </a:extLst>
          </p:cNvPr>
          <p:cNvSpPr/>
          <p:nvPr/>
        </p:nvSpPr>
        <p:spPr>
          <a:xfrm>
            <a:off x="4464598" y="933595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DEDA48-9931-0641-B5A4-F3348B8D5536}"/>
              </a:ext>
            </a:extLst>
          </p:cNvPr>
          <p:cNvSpPr/>
          <p:nvPr/>
        </p:nvSpPr>
        <p:spPr>
          <a:xfrm>
            <a:off x="4674851" y="767137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A2EA0A-9965-E849-8F49-C28A840BFAF3}"/>
              </a:ext>
            </a:extLst>
          </p:cNvPr>
          <p:cNvSpPr/>
          <p:nvPr/>
        </p:nvSpPr>
        <p:spPr>
          <a:xfrm>
            <a:off x="6662280" y="514617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2D37F-BF16-DF45-B753-27E6A469AA48}"/>
              </a:ext>
            </a:extLst>
          </p:cNvPr>
          <p:cNvSpPr/>
          <p:nvPr/>
        </p:nvSpPr>
        <p:spPr>
          <a:xfrm>
            <a:off x="4630667" y="60446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39D81E9-3695-B14C-9AB9-488E46B8021F}"/>
              </a:ext>
            </a:extLst>
          </p:cNvPr>
          <p:cNvSpPr/>
          <p:nvPr/>
        </p:nvSpPr>
        <p:spPr>
          <a:xfrm>
            <a:off x="6127531" y="386931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4D3514-CE67-5245-A1D6-DAB268EA5AFD}"/>
              </a:ext>
            </a:extLst>
          </p:cNvPr>
          <p:cNvSpPr/>
          <p:nvPr/>
        </p:nvSpPr>
        <p:spPr>
          <a:xfrm>
            <a:off x="11646205" y="406090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5DDB37-7126-C247-A111-335CF9B48D02}"/>
              </a:ext>
            </a:extLst>
          </p:cNvPr>
          <p:cNvSpPr/>
          <p:nvPr/>
        </p:nvSpPr>
        <p:spPr>
          <a:xfrm>
            <a:off x="11737306" y="638905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94F6C0-300D-DC4D-AA5D-50AF1D6F39A0}"/>
              </a:ext>
            </a:extLst>
          </p:cNvPr>
          <p:cNvSpPr/>
          <p:nvPr/>
        </p:nvSpPr>
        <p:spPr>
          <a:xfrm>
            <a:off x="10912518" y="114156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3FDBBE-EA45-9A4B-8FF3-B0F1DA75441A}"/>
              </a:ext>
            </a:extLst>
          </p:cNvPr>
          <p:cNvSpPr/>
          <p:nvPr/>
        </p:nvSpPr>
        <p:spPr>
          <a:xfrm>
            <a:off x="8692611" y="4632227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E7B8803-A0A0-EC49-BD6C-359431818736}"/>
              </a:ext>
            </a:extLst>
          </p:cNvPr>
          <p:cNvSpPr/>
          <p:nvPr/>
        </p:nvSpPr>
        <p:spPr>
          <a:xfrm>
            <a:off x="10307620" y="403316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68D525-239F-8240-B949-17EE9BD4CA50}"/>
              </a:ext>
            </a:extLst>
          </p:cNvPr>
          <p:cNvSpPr/>
          <p:nvPr/>
        </p:nvSpPr>
        <p:spPr>
          <a:xfrm>
            <a:off x="11018266" y="599628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C0F3D2-0E10-004C-8A60-C138D8AC9FC0}"/>
              </a:ext>
            </a:extLst>
          </p:cNvPr>
          <p:cNvSpPr/>
          <p:nvPr/>
        </p:nvSpPr>
        <p:spPr>
          <a:xfrm>
            <a:off x="7619564" y="40004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294611-EE48-A24A-B043-12111EDD243A}"/>
              </a:ext>
            </a:extLst>
          </p:cNvPr>
          <p:cNvSpPr/>
          <p:nvPr/>
        </p:nvSpPr>
        <p:spPr>
          <a:xfrm>
            <a:off x="10857596" y="7654797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A5712-D013-E549-AF8F-9519F03FE78B}"/>
              </a:ext>
            </a:extLst>
          </p:cNvPr>
          <p:cNvSpPr/>
          <p:nvPr/>
        </p:nvSpPr>
        <p:spPr>
          <a:xfrm>
            <a:off x="4648352" y="456967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A1F814-13F1-4245-876F-27184B842BFF}"/>
              </a:ext>
            </a:extLst>
          </p:cNvPr>
          <p:cNvSpPr/>
          <p:nvPr/>
        </p:nvSpPr>
        <p:spPr>
          <a:xfrm>
            <a:off x="5129557" y="10009173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B84026-10D5-9342-9358-11CD2049C923}"/>
              </a:ext>
            </a:extLst>
          </p:cNvPr>
          <p:cNvSpPr/>
          <p:nvPr/>
        </p:nvSpPr>
        <p:spPr>
          <a:xfrm>
            <a:off x="8766185" y="10543556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1719" t="-2113" r="-1146" b="-126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84661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514030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30237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812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76294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30700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17277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77861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3.0 &amp; v3.5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3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4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2310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>
              <a:alpha val="25098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>
              <a:alpha val="25098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3.0 &amp; v3.5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97855" y="5316375"/>
                <a:ext cx="944192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−1, −1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7855" y="5316375"/>
                <a:ext cx="9441920" cy="1046257"/>
              </a:xfrm>
              <a:prstGeom prst="rect">
                <a:avLst/>
              </a:prstGeom>
              <a:blipFill>
                <a:blip r:embed="rId13"/>
                <a:stretch>
                  <a:fillRect l="-2416" t="-13095" b="-154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4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A855B711-557F-F14E-9B4A-1C764AD29F74}"/>
              </a:ext>
            </a:extLst>
          </p:cNvPr>
          <p:cNvSpPr txBox="1">
            <a:spLocks/>
          </p:cNvSpPr>
          <p:nvPr/>
        </p:nvSpPr>
        <p:spPr>
          <a:xfrm>
            <a:off x="14871791" y="6419984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Normalize!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66524C11-F7AA-F847-9DB7-1E8409AC8260}"/>
              </a:ext>
            </a:extLst>
          </p:cNvPr>
          <p:cNvSpPr txBox="1">
            <a:spLocks/>
          </p:cNvSpPr>
          <p:nvPr/>
        </p:nvSpPr>
        <p:spPr>
          <a:xfrm>
            <a:off x="14810831" y="820680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C8C4F3D3-53E7-714D-99E6-35876060F7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99383" y="9366819"/>
                <a:ext cx="10399135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1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C8C4F3D3-53E7-714D-99E6-35876060F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383" y="9366819"/>
                <a:ext cx="10399135" cy="1046257"/>
              </a:xfrm>
              <a:prstGeom prst="rect">
                <a:avLst/>
              </a:prstGeom>
              <a:blipFill>
                <a:blip r:embed="rId16"/>
                <a:stretch>
                  <a:fillRect t="-13253" b="-168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817D2EA5-708B-174E-8AC7-65474362B09D}"/>
              </a:ext>
            </a:extLst>
          </p:cNvPr>
          <p:cNvSpPr txBox="1">
            <a:spLocks/>
          </p:cNvSpPr>
          <p:nvPr/>
        </p:nvSpPr>
        <p:spPr>
          <a:xfrm>
            <a:off x="14871791" y="10530554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Normalize!</a:t>
            </a:r>
          </a:p>
        </p:txBody>
      </p:sp>
    </p:spTree>
    <p:extLst>
      <p:ext uri="{BB962C8B-B14F-4D97-AF65-F5344CB8AC3E}">
        <p14:creationId xmlns:p14="http://schemas.microsoft.com/office/powerpoint/2010/main" val="312453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2" grpId="0"/>
      <p:bldP spid="60" grpId="0"/>
      <p:bldP spid="61" grpId="0"/>
      <p:bldP spid="71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>
            <a:extLst>
              <a:ext uri="{FF2B5EF4-FFF2-40B4-BE49-F238E27FC236}">
                <a16:creationId xmlns:a16="http://schemas.microsoft.com/office/drawing/2014/main" id="{7B8849EE-6A94-A146-A326-AB7F5B6E1DBC}"/>
              </a:ext>
            </a:extLst>
          </p:cNvPr>
          <p:cNvSpPr/>
          <p:nvPr/>
        </p:nvSpPr>
        <p:spPr>
          <a:xfrm>
            <a:off x="4467583" y="4746525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834CA8-2D44-3B48-AFB0-F8BB382E337B}"/>
              </a:ext>
            </a:extLst>
          </p:cNvPr>
          <p:cNvSpPr/>
          <p:nvPr/>
        </p:nvSpPr>
        <p:spPr>
          <a:xfrm>
            <a:off x="5443155" y="5723951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F83E27-982E-9D4C-97D5-C897A110478B}"/>
              </a:ext>
            </a:extLst>
          </p:cNvPr>
          <p:cNvSpPr/>
          <p:nvPr/>
        </p:nvSpPr>
        <p:spPr>
          <a:xfrm>
            <a:off x="3908630" y="8780004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B84559-2769-3948-8F45-6A085F9EEC77}"/>
              </a:ext>
            </a:extLst>
          </p:cNvPr>
          <p:cNvSpPr/>
          <p:nvPr/>
        </p:nvSpPr>
        <p:spPr>
          <a:xfrm>
            <a:off x="8274442" y="3948027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4EF1-33E1-3046-B0E3-6799713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B5B5C-CC4E-DC4D-9247-2BA5E2324F6E}"/>
              </a:ext>
            </a:extLst>
          </p:cNvPr>
          <p:cNvSpPr/>
          <p:nvPr/>
        </p:nvSpPr>
        <p:spPr>
          <a:xfrm>
            <a:off x="3705998" y="3409441"/>
            <a:ext cx="9000226" cy="90002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7EBF-7F72-2E43-93E8-D9DB423E41C5}"/>
              </a:ext>
            </a:extLst>
          </p:cNvPr>
          <p:cNvSpPr/>
          <p:nvPr/>
        </p:nvSpPr>
        <p:spPr>
          <a:xfrm>
            <a:off x="4884202" y="97574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D7E23-A9B2-7A43-990F-877D0A99867D}"/>
              </a:ext>
            </a:extLst>
          </p:cNvPr>
          <p:cNvSpPr/>
          <p:nvPr/>
        </p:nvSpPr>
        <p:spPr>
          <a:xfrm>
            <a:off x="9250014" y="4925453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6499-7F99-A24F-ADA3-1F54A8C8B169}"/>
              </a:ext>
            </a:extLst>
          </p:cNvPr>
          <p:cNvSpPr/>
          <p:nvPr/>
        </p:nvSpPr>
        <p:spPr>
          <a:xfrm>
            <a:off x="13705473" y="43427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431C62-A20F-1F41-9FBF-42DD763D5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3070" y="4650019"/>
            <a:ext cx="5980158" cy="92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1C0E99-A10B-1242-8722-9545CCE60643}"/>
              </a:ext>
            </a:extLst>
          </p:cNvPr>
          <p:cNvSpPr/>
          <p:nvPr/>
        </p:nvSpPr>
        <p:spPr>
          <a:xfrm>
            <a:off x="13705473" y="6375270"/>
            <a:ext cx="1463615" cy="1463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27914E-3098-1443-BFCC-A20D246F646B}"/>
              </a:ext>
            </a:extLst>
          </p:cNvPr>
          <p:cNvSpPr txBox="1">
            <a:spLocks/>
          </p:cNvSpPr>
          <p:nvPr/>
        </p:nvSpPr>
        <p:spPr>
          <a:xfrm>
            <a:off x="15553070" y="6792581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Circle of influence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C910F7-6CC8-3145-9B03-49C974C7E0A2}"/>
              </a:ext>
            </a:extLst>
          </p:cNvPr>
          <p:cNvSpPr/>
          <p:nvPr/>
        </p:nvSpPr>
        <p:spPr>
          <a:xfrm>
            <a:off x="13953451" y="8676751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80776D-D124-2F49-9927-6E5C1BE3E5A0}"/>
              </a:ext>
            </a:extLst>
          </p:cNvPr>
          <p:cNvSpPr txBox="1">
            <a:spLocks/>
          </p:cNvSpPr>
          <p:nvPr/>
        </p:nvSpPr>
        <p:spPr>
          <a:xfrm>
            <a:off x="15553070" y="8788913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Enforcer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CA936-ADAC-6A4A-B2B5-0D926A9E6720}"/>
              </a:ext>
            </a:extLst>
          </p:cNvPr>
          <p:cNvSpPr/>
          <p:nvPr/>
        </p:nvSpPr>
        <p:spPr>
          <a:xfrm>
            <a:off x="9250014" y="878000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53787-6A62-C04A-8AA2-51D655708BE2}"/>
              </a:ext>
            </a:extLst>
          </p:cNvPr>
          <p:cNvSpPr/>
          <p:nvPr/>
        </p:nvSpPr>
        <p:spPr>
          <a:xfrm>
            <a:off x="14192532" y="1084085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E2A3824-8603-3447-BEC2-28D9D334A167}"/>
              </a:ext>
            </a:extLst>
          </p:cNvPr>
          <p:cNvSpPr txBox="1">
            <a:spLocks/>
          </p:cNvSpPr>
          <p:nvPr/>
        </p:nvSpPr>
        <p:spPr>
          <a:xfrm>
            <a:off x="15553070" y="10739680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Civilian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AEC8AB-F46B-1940-8B4E-698BB95A6BE4}"/>
              </a:ext>
            </a:extLst>
          </p:cNvPr>
          <p:cNvSpPr/>
          <p:nvPr/>
        </p:nvSpPr>
        <p:spPr>
          <a:xfrm>
            <a:off x="8346581" y="738132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49D39-7BED-D148-AD47-75140947CF6C}"/>
              </a:ext>
            </a:extLst>
          </p:cNvPr>
          <p:cNvSpPr/>
          <p:nvPr/>
        </p:nvSpPr>
        <p:spPr>
          <a:xfrm>
            <a:off x="10368103" y="991754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A06A09-B70D-6A44-A336-D5FD0A65253A}"/>
              </a:ext>
            </a:extLst>
          </p:cNvPr>
          <p:cNvSpPr/>
          <p:nvPr/>
        </p:nvSpPr>
        <p:spPr>
          <a:xfrm>
            <a:off x="8422000" y="975743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B1929A-1852-1C41-9D70-727ABC0412BD}"/>
              </a:ext>
            </a:extLst>
          </p:cNvPr>
          <p:cNvSpPr/>
          <p:nvPr/>
        </p:nvSpPr>
        <p:spPr>
          <a:xfrm>
            <a:off x="6914889" y="876963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F38AB5-82A0-964B-B965-69AA1CA2CE0A}"/>
              </a:ext>
            </a:extLst>
          </p:cNvPr>
          <p:cNvSpPr/>
          <p:nvPr/>
        </p:nvSpPr>
        <p:spPr>
          <a:xfrm>
            <a:off x="9770003" y="747816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36AF87-DD54-9B40-848F-6871CAEAD211}"/>
              </a:ext>
            </a:extLst>
          </p:cNvPr>
          <p:cNvSpPr/>
          <p:nvPr/>
        </p:nvSpPr>
        <p:spPr>
          <a:xfrm>
            <a:off x="7159635" y="630080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568555-8FC6-9847-A823-389F582F37F2}"/>
              </a:ext>
            </a:extLst>
          </p:cNvPr>
          <p:cNvSpPr/>
          <p:nvPr/>
        </p:nvSpPr>
        <p:spPr>
          <a:xfrm>
            <a:off x="6185156" y="1126646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374EF1-7139-3C43-B2F6-09B80C46BE04}"/>
              </a:ext>
            </a:extLst>
          </p:cNvPr>
          <p:cNvSpPr/>
          <p:nvPr/>
        </p:nvSpPr>
        <p:spPr>
          <a:xfrm>
            <a:off x="4464598" y="933595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DEDA48-9931-0641-B5A4-F3348B8D5536}"/>
              </a:ext>
            </a:extLst>
          </p:cNvPr>
          <p:cNvSpPr/>
          <p:nvPr/>
        </p:nvSpPr>
        <p:spPr>
          <a:xfrm>
            <a:off x="4674851" y="767137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A2EA0A-9965-E849-8F49-C28A840BFAF3}"/>
              </a:ext>
            </a:extLst>
          </p:cNvPr>
          <p:cNvSpPr/>
          <p:nvPr/>
        </p:nvSpPr>
        <p:spPr>
          <a:xfrm>
            <a:off x="6662280" y="514617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2D37F-BF16-DF45-B753-27E6A469AA48}"/>
              </a:ext>
            </a:extLst>
          </p:cNvPr>
          <p:cNvSpPr/>
          <p:nvPr/>
        </p:nvSpPr>
        <p:spPr>
          <a:xfrm>
            <a:off x="4630667" y="60446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39D81E9-3695-B14C-9AB9-488E46B8021F}"/>
              </a:ext>
            </a:extLst>
          </p:cNvPr>
          <p:cNvSpPr/>
          <p:nvPr/>
        </p:nvSpPr>
        <p:spPr>
          <a:xfrm>
            <a:off x="6127531" y="386931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4D3514-CE67-5245-A1D6-DAB268EA5AFD}"/>
              </a:ext>
            </a:extLst>
          </p:cNvPr>
          <p:cNvSpPr/>
          <p:nvPr/>
        </p:nvSpPr>
        <p:spPr>
          <a:xfrm>
            <a:off x="11646205" y="406090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5DDB37-7126-C247-A111-335CF9B48D02}"/>
              </a:ext>
            </a:extLst>
          </p:cNvPr>
          <p:cNvSpPr/>
          <p:nvPr/>
        </p:nvSpPr>
        <p:spPr>
          <a:xfrm>
            <a:off x="11737306" y="638905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94F6C0-300D-DC4D-AA5D-50AF1D6F39A0}"/>
              </a:ext>
            </a:extLst>
          </p:cNvPr>
          <p:cNvSpPr/>
          <p:nvPr/>
        </p:nvSpPr>
        <p:spPr>
          <a:xfrm>
            <a:off x="10912518" y="114156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3FDBBE-EA45-9A4B-8FF3-B0F1DA75441A}"/>
              </a:ext>
            </a:extLst>
          </p:cNvPr>
          <p:cNvSpPr/>
          <p:nvPr/>
        </p:nvSpPr>
        <p:spPr>
          <a:xfrm>
            <a:off x="8692611" y="4632227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E7B8803-A0A0-EC49-BD6C-359431818736}"/>
              </a:ext>
            </a:extLst>
          </p:cNvPr>
          <p:cNvSpPr/>
          <p:nvPr/>
        </p:nvSpPr>
        <p:spPr>
          <a:xfrm>
            <a:off x="10307620" y="403316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68D525-239F-8240-B949-17EE9BD4CA50}"/>
              </a:ext>
            </a:extLst>
          </p:cNvPr>
          <p:cNvSpPr/>
          <p:nvPr/>
        </p:nvSpPr>
        <p:spPr>
          <a:xfrm>
            <a:off x="11018266" y="599628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C0F3D2-0E10-004C-8A60-C138D8AC9FC0}"/>
              </a:ext>
            </a:extLst>
          </p:cNvPr>
          <p:cNvSpPr/>
          <p:nvPr/>
        </p:nvSpPr>
        <p:spPr>
          <a:xfrm>
            <a:off x="7619564" y="40004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294611-EE48-A24A-B043-12111EDD243A}"/>
              </a:ext>
            </a:extLst>
          </p:cNvPr>
          <p:cNvSpPr/>
          <p:nvPr/>
        </p:nvSpPr>
        <p:spPr>
          <a:xfrm>
            <a:off x="10857596" y="7654797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A5712-D013-E549-AF8F-9519F03FE78B}"/>
              </a:ext>
            </a:extLst>
          </p:cNvPr>
          <p:cNvSpPr/>
          <p:nvPr/>
        </p:nvSpPr>
        <p:spPr>
          <a:xfrm>
            <a:off x="4648352" y="456967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A1F814-13F1-4245-876F-27184B842BFF}"/>
              </a:ext>
            </a:extLst>
          </p:cNvPr>
          <p:cNvSpPr/>
          <p:nvPr/>
        </p:nvSpPr>
        <p:spPr>
          <a:xfrm>
            <a:off x="5129557" y="10009173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B84026-10D5-9342-9358-11CD2049C923}"/>
              </a:ext>
            </a:extLst>
          </p:cNvPr>
          <p:cNvSpPr/>
          <p:nvPr/>
        </p:nvSpPr>
        <p:spPr>
          <a:xfrm>
            <a:off x="5409856" y="8629548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1719" t="-2113" r="-1146" b="-126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46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13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6859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640780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6328037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8707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430555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6470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66293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14225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47136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1796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989A-12DC-AA42-AE57-E5AA82A6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292" y="730251"/>
            <a:ext cx="10362526" cy="2651126"/>
          </a:xfrm>
        </p:spPr>
        <p:txBody>
          <a:bodyPr/>
          <a:lstStyle/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Single-Agent RL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A7F04C-BF07-C349-A9F5-11FB2BF3A68F}"/>
              </a:ext>
            </a:extLst>
          </p:cNvPr>
          <p:cNvSpPr txBox="1">
            <a:spLocks/>
          </p:cNvSpPr>
          <p:nvPr/>
        </p:nvSpPr>
        <p:spPr>
          <a:xfrm>
            <a:off x="12343596" y="730251"/>
            <a:ext cx="10362526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Multi-Agent RL</a:t>
            </a:r>
          </a:p>
        </p:txBody>
      </p:sp>
    </p:spTree>
    <p:extLst>
      <p:ext uri="{BB962C8B-B14F-4D97-AF65-F5344CB8AC3E}">
        <p14:creationId xmlns:p14="http://schemas.microsoft.com/office/powerpoint/2010/main" val="216044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11119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735634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8092986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943415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85594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B261-D87D-D24B-8627-2BEEEDC1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92FC5-CE8C-A548-8E0A-A01ADDCDD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 extraction game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DQNs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Normalization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Lazy agents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Exploits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Beyond 5-by-5 grids?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Distributed learning &amp; execution</a:t>
            </a:r>
          </a:p>
        </p:txBody>
      </p:sp>
    </p:spTree>
    <p:extLst>
      <p:ext uri="{BB962C8B-B14F-4D97-AF65-F5344CB8AC3E}">
        <p14:creationId xmlns:p14="http://schemas.microsoft.com/office/powerpoint/2010/main" val="200349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CD47-5DCF-6F4E-9FDC-6FC6C872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084" y="4900146"/>
            <a:ext cx="21029831" cy="3988734"/>
          </a:xfrm>
        </p:spPr>
        <p:txBody>
          <a:bodyPr>
            <a:noAutofit/>
          </a:bodyPr>
          <a:lstStyle/>
          <a:p>
            <a:pPr algn="ctr"/>
            <a:r>
              <a:rPr lang="en-SE" sz="242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4137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989A-12DC-AA42-AE57-E5AA82A6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292" y="730251"/>
            <a:ext cx="10362526" cy="2651126"/>
          </a:xfrm>
        </p:spPr>
        <p:txBody>
          <a:bodyPr/>
          <a:lstStyle/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CEB18A-03A5-8745-8A2E-3F9591516CA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Given</a:t>
                </a: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𝐴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𝛿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𝐴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ℛ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𝐴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ℝ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S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𝜋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so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𝑉</m:t>
                          </m:r>
                        </m:e>
                        <m:sup>
                          <m:r>
                            <a:rPr lang="en-S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SERIF ROMAN" panose="02000603000000000000" pitchFamily="2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𝑖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SERIF ROMAN" panose="02000603000000000000" pitchFamily="2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MU SERIF ROMAN" panose="02000603000000000000" pitchFamily="2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SERIF ROMAN" panose="02000603000000000000" pitchFamily="2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𝑡</m:t>
                              </m:r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+</m:t>
                              </m:r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i</a:t>
                </a: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 maximized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CEB18A-03A5-8745-8A2E-3F9591516C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294" t="-266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F10BF5-23EE-6C46-B585-08767887C55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2343595" y="3651250"/>
                <a:ext cx="10826956" cy="87026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𝑚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be the number of agents</a:t>
                </a: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grows exponentially with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𝑚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𝐴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≔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𝛿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ℛ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ℝ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pPr>
                      <m:e>
                        <m:r>
                          <a:rPr lang="en-S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𝑚</m:t>
                        </m:r>
                      </m:sup>
                    </m:sSup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:r>
                  <a:rPr lang="es-ES" sz="7200" dirty="0">
                    <a:solidFill>
                      <a:srgbClr val="FCF125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Train with DQN!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F10BF5-23EE-6C46-B585-08767887C5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2343595" y="3651250"/>
                <a:ext cx="10826956" cy="8702676"/>
              </a:xfrm>
              <a:blipFill>
                <a:blip r:embed="rId3"/>
                <a:stretch>
                  <a:fillRect l="-3153" t="-2521" r="-236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01A7F04C-BF07-C349-A9F5-11FB2BF3A68F}"/>
              </a:ext>
            </a:extLst>
          </p:cNvPr>
          <p:cNvSpPr txBox="1">
            <a:spLocks/>
          </p:cNvSpPr>
          <p:nvPr/>
        </p:nvSpPr>
        <p:spPr>
          <a:xfrm>
            <a:off x="12343596" y="730251"/>
            <a:ext cx="10362526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</a:t>
            </a:r>
          </a:p>
        </p:txBody>
      </p:sp>
    </p:spTree>
    <p:extLst>
      <p:ext uri="{BB962C8B-B14F-4D97-AF65-F5344CB8AC3E}">
        <p14:creationId xmlns:p14="http://schemas.microsoft.com/office/powerpoint/2010/main" val="359329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598A-57A1-BA4D-ADF6-80144FF3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Q-Networks (DQNs)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40D2-7F9F-214D-9F27-172F3330E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292" y="3651250"/>
            <a:ext cx="8106064" cy="8702676"/>
          </a:xfrm>
        </p:spPr>
        <p:txBody>
          <a:bodyPr/>
          <a:lstStyle/>
          <a:p>
            <a:pPr marL="0" indent="0">
              <a:buNone/>
            </a:pP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Why?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Not enough storage for Q-table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Can’t visit all states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You have a 3080 Ti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Need more funding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Want to use linear activation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0D8FA6-E2DB-D34A-A29B-F34ADE17E853}"/>
              </a:ext>
            </a:extLst>
          </p:cNvPr>
          <p:cNvCxnSpPr>
            <a:stCxn id="4" idx="6"/>
            <a:endCxn id="11" idx="2"/>
          </p:cNvCxnSpPr>
          <p:nvPr/>
        </p:nvCxnSpPr>
        <p:spPr>
          <a:xfrm flipV="1">
            <a:off x="13110153" y="4744326"/>
            <a:ext cx="1427079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72F401-1154-5748-823B-548EDABCDE9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13110152" y="6147737"/>
            <a:ext cx="1427082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D8AA20-CDE9-4044-B90E-EC7D08A48B34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13110149" y="6147740"/>
            <a:ext cx="1427082" cy="14034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EF9567F-36ED-9244-9971-ADA4F9B37F01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13110144" y="6147739"/>
            <a:ext cx="1427080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56DBA6-E800-7E4E-8B9C-D18C84977AE1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13110145" y="6147739"/>
            <a:ext cx="1427079" cy="42102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AFABC99-1E7A-5346-850D-ED52A7F8653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 flipV="1">
            <a:off x="13110145" y="4744329"/>
            <a:ext cx="1427079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37DD79-5531-BF41-AF1E-C5088D54096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3110145" y="6147739"/>
            <a:ext cx="1427082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A5222C4-9AD5-E64B-B012-96C82958A75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3110145" y="7551150"/>
            <a:ext cx="1427082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6E859F-EA7B-B54C-827C-6AE3CCE582D2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13110145" y="7551150"/>
            <a:ext cx="1427080" cy="14034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C97428F-DBF7-474F-AF16-BF0B9A847B3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3110145" y="7551150"/>
            <a:ext cx="1427079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5CBC04-CAA4-D44F-A23E-4188D8580E2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13110144" y="4744329"/>
            <a:ext cx="1427079" cy="421023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FCC926E-7B45-BF4B-AE88-7F6107164F2B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3110144" y="6147739"/>
            <a:ext cx="1427082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7AB2663-69D8-5C47-B52A-213B8BFEA3AC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3110144" y="7551150"/>
            <a:ext cx="1427082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5012BB1-3D1C-AC44-A8CF-776B9E91B84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3110144" y="8954561"/>
            <a:ext cx="1427082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7CA104-29C3-254A-B2AC-69B51822B4DF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110144" y="8954562"/>
            <a:ext cx="1427080" cy="14034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F40CB23-42CC-7D40-9F6A-F298C909A8FA}"/>
              </a:ext>
            </a:extLst>
          </p:cNvPr>
          <p:cNvCxnSpPr>
            <a:cxnSpLocks/>
            <a:stCxn id="13" idx="2"/>
            <a:endCxn id="11" idx="6"/>
          </p:cNvCxnSpPr>
          <p:nvPr/>
        </p:nvCxnSpPr>
        <p:spPr>
          <a:xfrm flipH="1" flipV="1">
            <a:off x="15356313" y="4744326"/>
            <a:ext cx="1427088" cy="69340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90F2F3-D766-0846-9CA2-6D2026FE3581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15356313" y="4744326"/>
            <a:ext cx="1427092" cy="205324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C982087-1AB7-8A44-9BA7-0DCBB7FF13AB}"/>
              </a:ext>
            </a:extLst>
          </p:cNvPr>
          <p:cNvCxnSpPr>
            <a:cxnSpLocks/>
            <a:stCxn id="14" idx="2"/>
            <a:endCxn id="11" idx="6"/>
          </p:cNvCxnSpPr>
          <p:nvPr/>
        </p:nvCxnSpPr>
        <p:spPr>
          <a:xfrm flipH="1" flipV="1">
            <a:off x="15356313" y="4744326"/>
            <a:ext cx="1427088" cy="351126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7214FC8-4540-BB46-BA96-39DC5EC45369}"/>
              </a:ext>
            </a:extLst>
          </p:cNvPr>
          <p:cNvCxnSpPr>
            <a:cxnSpLocks/>
            <a:stCxn id="15" idx="2"/>
            <a:endCxn id="11" idx="6"/>
          </p:cNvCxnSpPr>
          <p:nvPr/>
        </p:nvCxnSpPr>
        <p:spPr>
          <a:xfrm flipH="1" flipV="1">
            <a:off x="15356313" y="4744326"/>
            <a:ext cx="1427088" cy="496928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2B4521-F0AB-E043-B18D-67F57F307121}"/>
              </a:ext>
            </a:extLst>
          </p:cNvPr>
          <p:cNvCxnSpPr>
            <a:cxnSpLocks/>
            <a:stCxn id="13" idx="2"/>
            <a:endCxn id="8" idx="6"/>
          </p:cNvCxnSpPr>
          <p:nvPr/>
        </p:nvCxnSpPr>
        <p:spPr>
          <a:xfrm flipH="1">
            <a:off x="15356317" y="5437728"/>
            <a:ext cx="1427084" cy="7100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6142F8B-F2CF-EA4E-ACDA-D106DE9E02C4}"/>
              </a:ext>
            </a:extLst>
          </p:cNvPr>
          <p:cNvCxnSpPr>
            <a:cxnSpLocks/>
            <a:stCxn id="12" idx="2"/>
            <a:endCxn id="8" idx="6"/>
          </p:cNvCxnSpPr>
          <p:nvPr/>
        </p:nvCxnSpPr>
        <p:spPr>
          <a:xfrm flipH="1" flipV="1">
            <a:off x="15356317" y="6147738"/>
            <a:ext cx="1427088" cy="64982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36863C3-E039-1245-8086-F059B1FC2582}"/>
              </a:ext>
            </a:extLst>
          </p:cNvPr>
          <p:cNvCxnSpPr>
            <a:cxnSpLocks/>
            <a:stCxn id="14" idx="2"/>
            <a:endCxn id="8" idx="6"/>
          </p:cNvCxnSpPr>
          <p:nvPr/>
        </p:nvCxnSpPr>
        <p:spPr>
          <a:xfrm flipH="1" flipV="1">
            <a:off x="15356317" y="6147738"/>
            <a:ext cx="1427084" cy="210785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9E27557-1487-D644-932A-5A7AB0591936}"/>
              </a:ext>
            </a:extLst>
          </p:cNvPr>
          <p:cNvCxnSpPr>
            <a:cxnSpLocks/>
            <a:stCxn id="15" idx="2"/>
            <a:endCxn id="8" idx="6"/>
          </p:cNvCxnSpPr>
          <p:nvPr/>
        </p:nvCxnSpPr>
        <p:spPr>
          <a:xfrm flipH="1" flipV="1">
            <a:off x="15356317" y="6147738"/>
            <a:ext cx="1427084" cy="356587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2F4E883-9FC2-8C40-A101-E09AC647D3C4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15356317" y="5437728"/>
            <a:ext cx="1427084" cy="211342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25748D7-D4D5-6D4A-9A61-1E056460A1CE}"/>
              </a:ext>
            </a:extLst>
          </p:cNvPr>
          <p:cNvCxnSpPr>
            <a:cxnSpLocks/>
            <a:stCxn id="12" idx="2"/>
            <a:endCxn id="7" idx="6"/>
          </p:cNvCxnSpPr>
          <p:nvPr/>
        </p:nvCxnSpPr>
        <p:spPr>
          <a:xfrm flipH="1">
            <a:off x="15356317" y="6797567"/>
            <a:ext cx="1427088" cy="75358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820C07D-D0F0-0F47-834C-C7679A9C7058}"/>
              </a:ext>
            </a:extLst>
          </p:cNvPr>
          <p:cNvCxnSpPr>
            <a:cxnSpLocks/>
            <a:stCxn id="14" idx="2"/>
            <a:endCxn id="7" idx="6"/>
          </p:cNvCxnSpPr>
          <p:nvPr/>
        </p:nvCxnSpPr>
        <p:spPr>
          <a:xfrm flipH="1" flipV="1">
            <a:off x="15356317" y="7551150"/>
            <a:ext cx="1427084" cy="7044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E2F9344-FED3-ED4B-AFDC-5CBCEA168AC5}"/>
              </a:ext>
            </a:extLst>
          </p:cNvPr>
          <p:cNvCxnSpPr>
            <a:cxnSpLocks/>
            <a:stCxn id="15" idx="2"/>
            <a:endCxn id="7" idx="6"/>
          </p:cNvCxnSpPr>
          <p:nvPr/>
        </p:nvCxnSpPr>
        <p:spPr>
          <a:xfrm flipH="1" flipV="1">
            <a:off x="15356317" y="7551149"/>
            <a:ext cx="1427084" cy="216246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7216D76-C888-9F4D-914E-8AD6BECA6994}"/>
              </a:ext>
            </a:extLst>
          </p:cNvPr>
          <p:cNvCxnSpPr>
            <a:cxnSpLocks/>
            <a:stCxn id="13" idx="2"/>
            <a:endCxn id="9" idx="6"/>
          </p:cNvCxnSpPr>
          <p:nvPr/>
        </p:nvCxnSpPr>
        <p:spPr>
          <a:xfrm flipH="1">
            <a:off x="15356316" y="5437728"/>
            <a:ext cx="1427086" cy="351683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1BD4377-A62C-4F42-A57B-AF4EE5440423}"/>
              </a:ext>
            </a:extLst>
          </p:cNvPr>
          <p:cNvCxnSpPr>
            <a:cxnSpLocks/>
            <a:stCxn id="12" idx="2"/>
            <a:endCxn id="9" idx="6"/>
          </p:cNvCxnSpPr>
          <p:nvPr/>
        </p:nvCxnSpPr>
        <p:spPr>
          <a:xfrm flipH="1">
            <a:off x="15356316" y="6797567"/>
            <a:ext cx="1427089" cy="215699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E64114-A384-904D-BBBF-ED13933DC912}"/>
              </a:ext>
            </a:extLst>
          </p:cNvPr>
          <p:cNvCxnSpPr>
            <a:cxnSpLocks/>
            <a:stCxn id="14" idx="2"/>
            <a:endCxn id="9" idx="6"/>
          </p:cNvCxnSpPr>
          <p:nvPr/>
        </p:nvCxnSpPr>
        <p:spPr>
          <a:xfrm flipH="1">
            <a:off x="15356316" y="8255589"/>
            <a:ext cx="1427086" cy="69897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72E17C7-C6DA-E34B-A2BD-5286B0C296CF}"/>
              </a:ext>
            </a:extLst>
          </p:cNvPr>
          <p:cNvCxnSpPr>
            <a:cxnSpLocks/>
            <a:stCxn id="15" idx="2"/>
            <a:endCxn id="9" idx="6"/>
          </p:cNvCxnSpPr>
          <p:nvPr/>
        </p:nvCxnSpPr>
        <p:spPr>
          <a:xfrm flipH="1" flipV="1">
            <a:off x="15356316" y="8954561"/>
            <a:ext cx="1427086" cy="75904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6313E6E-E8F1-5E43-9D49-FD534B3D9DD4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>
            <a:off x="15356314" y="5437728"/>
            <a:ext cx="1427087" cy="49202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501AC6D-4F08-E54A-8F2E-3131737B4D99}"/>
              </a:ext>
            </a:extLst>
          </p:cNvPr>
          <p:cNvCxnSpPr>
            <a:cxnSpLocks/>
            <a:stCxn id="12" idx="2"/>
            <a:endCxn id="10" idx="6"/>
          </p:cNvCxnSpPr>
          <p:nvPr/>
        </p:nvCxnSpPr>
        <p:spPr>
          <a:xfrm flipH="1">
            <a:off x="15356314" y="6797567"/>
            <a:ext cx="1427091" cy="35604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0567F5A-43D3-2A4D-B00F-A3649ECE6266}"/>
              </a:ext>
            </a:extLst>
          </p:cNvPr>
          <p:cNvCxnSpPr>
            <a:cxnSpLocks/>
            <a:stCxn id="14" idx="2"/>
            <a:endCxn id="10" idx="6"/>
          </p:cNvCxnSpPr>
          <p:nvPr/>
        </p:nvCxnSpPr>
        <p:spPr>
          <a:xfrm flipH="1">
            <a:off x="15356314" y="8255589"/>
            <a:ext cx="1427087" cy="210238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2760EAB-FCF8-684C-B5B4-164CAFC0F8E6}"/>
              </a:ext>
            </a:extLst>
          </p:cNvPr>
          <p:cNvCxnSpPr>
            <a:cxnSpLocks/>
            <a:stCxn id="15" idx="2"/>
            <a:endCxn id="10" idx="6"/>
          </p:cNvCxnSpPr>
          <p:nvPr/>
        </p:nvCxnSpPr>
        <p:spPr>
          <a:xfrm flipH="1">
            <a:off x="15356314" y="9713610"/>
            <a:ext cx="1427087" cy="64436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1408200-C2DB-9945-8625-02610EEB764D}"/>
              </a:ext>
            </a:extLst>
          </p:cNvPr>
          <p:cNvCxnSpPr>
            <a:cxnSpLocks/>
            <a:stCxn id="16" idx="2"/>
            <a:endCxn id="13" idx="6"/>
          </p:cNvCxnSpPr>
          <p:nvPr/>
        </p:nvCxnSpPr>
        <p:spPr>
          <a:xfrm flipH="1" flipV="1">
            <a:off x="17602516" y="5437727"/>
            <a:ext cx="1427078" cy="13598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E2F11C4-36CD-A54A-B062-D7AA086E076B}"/>
              </a:ext>
            </a:extLst>
          </p:cNvPr>
          <p:cNvCxnSpPr>
            <a:cxnSpLocks/>
            <a:stCxn id="17" idx="2"/>
            <a:endCxn id="13" idx="6"/>
          </p:cNvCxnSpPr>
          <p:nvPr/>
        </p:nvCxnSpPr>
        <p:spPr>
          <a:xfrm flipH="1" flipV="1">
            <a:off x="17602516" y="5437727"/>
            <a:ext cx="1427078" cy="280693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D6FB164-7B8E-7249-8F0B-83935C7DA3AB}"/>
              </a:ext>
            </a:extLst>
          </p:cNvPr>
          <p:cNvCxnSpPr>
            <a:cxnSpLocks/>
            <a:stCxn id="16" idx="2"/>
            <a:endCxn id="12" idx="6"/>
          </p:cNvCxnSpPr>
          <p:nvPr/>
        </p:nvCxnSpPr>
        <p:spPr>
          <a:xfrm flipH="1">
            <a:off x="17602520" y="6797566"/>
            <a:ext cx="142707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DEC7219-FA4F-284D-8F13-9585175339E1}"/>
              </a:ext>
            </a:extLst>
          </p:cNvPr>
          <p:cNvCxnSpPr>
            <a:cxnSpLocks/>
            <a:stCxn id="17" idx="2"/>
            <a:endCxn id="12" idx="6"/>
          </p:cNvCxnSpPr>
          <p:nvPr/>
        </p:nvCxnSpPr>
        <p:spPr>
          <a:xfrm flipH="1" flipV="1">
            <a:off x="17602520" y="6797566"/>
            <a:ext cx="1427074" cy="144709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7C4C187-5D41-1245-9306-564EF70CC795}"/>
              </a:ext>
            </a:extLst>
          </p:cNvPr>
          <p:cNvCxnSpPr>
            <a:cxnSpLocks/>
            <a:stCxn id="16" idx="2"/>
            <a:endCxn id="14" idx="6"/>
          </p:cNvCxnSpPr>
          <p:nvPr/>
        </p:nvCxnSpPr>
        <p:spPr>
          <a:xfrm flipH="1">
            <a:off x="17602516" y="6797566"/>
            <a:ext cx="1427078" cy="145802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73169E-6090-AD4C-A7EE-039B22CE1856}"/>
              </a:ext>
            </a:extLst>
          </p:cNvPr>
          <p:cNvCxnSpPr>
            <a:cxnSpLocks/>
            <a:stCxn id="17" idx="2"/>
            <a:endCxn id="14" idx="6"/>
          </p:cNvCxnSpPr>
          <p:nvPr/>
        </p:nvCxnSpPr>
        <p:spPr>
          <a:xfrm flipH="1">
            <a:off x="17602516" y="8244665"/>
            <a:ext cx="1427078" cy="1092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0706127-3174-0545-8581-44D2B5FBB0FD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17602516" y="6797566"/>
            <a:ext cx="1427078" cy="291604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8254437-578F-4B41-9036-41C7C9FC0150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>
            <a:off x="17602516" y="8244665"/>
            <a:ext cx="1427078" cy="14689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Input labels">
            <a:extLst>
              <a:ext uri="{FF2B5EF4-FFF2-40B4-BE49-F238E27FC236}">
                <a16:creationId xmlns:a16="http://schemas.microsoft.com/office/drawing/2014/main" id="{C23010F5-D046-924F-8C84-919649AF7B39}"/>
              </a:ext>
            </a:extLst>
          </p:cNvPr>
          <p:cNvGrpSpPr/>
          <p:nvPr/>
        </p:nvGrpSpPr>
        <p:grpSpPr>
          <a:xfrm>
            <a:off x="11024143" y="5633086"/>
            <a:ext cx="1026622" cy="3907038"/>
            <a:chOff x="12680829" y="5360256"/>
            <a:chExt cx="810885" cy="308600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516602-1307-FD44-9D9B-90B4199F0A4B}"/>
                </a:ext>
              </a:extLst>
            </p:cNvPr>
            <p:cNvSpPr txBox="1"/>
            <p:nvPr/>
          </p:nvSpPr>
          <p:spPr>
            <a:xfrm>
              <a:off x="12680831" y="5360256"/>
              <a:ext cx="810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D499A3-85DE-AF44-B726-4D2C6E21433D}"/>
                </a:ext>
              </a:extLst>
            </p:cNvPr>
            <p:cNvSpPr txBox="1"/>
            <p:nvPr/>
          </p:nvSpPr>
          <p:spPr>
            <a:xfrm>
              <a:off x="12680830" y="6492025"/>
              <a:ext cx="810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017FD3-4D2F-8148-9292-3FEF81A2F120}"/>
                </a:ext>
              </a:extLst>
            </p:cNvPr>
            <p:cNvSpPr txBox="1"/>
            <p:nvPr/>
          </p:nvSpPr>
          <p:spPr>
            <a:xfrm>
              <a:off x="12680829" y="7615261"/>
              <a:ext cx="810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3</a:t>
              </a:r>
            </a:p>
          </p:txBody>
        </p:sp>
      </p:grpSp>
      <p:grpSp>
        <p:nvGrpSpPr>
          <p:cNvPr id="161" name="Output labels">
            <a:extLst>
              <a:ext uri="{FF2B5EF4-FFF2-40B4-BE49-F238E27FC236}">
                <a16:creationId xmlns:a16="http://schemas.microsoft.com/office/drawing/2014/main" id="{EAF3DEBD-36B1-1540-BF7D-6F5CA5910BB2}"/>
              </a:ext>
            </a:extLst>
          </p:cNvPr>
          <p:cNvGrpSpPr/>
          <p:nvPr/>
        </p:nvGrpSpPr>
        <p:grpSpPr>
          <a:xfrm>
            <a:off x="20251397" y="6408519"/>
            <a:ext cx="2531491" cy="2323168"/>
            <a:chOff x="19969043" y="5972736"/>
            <a:chExt cx="1999517" cy="18349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4AED50-B99C-D642-8F1C-719848598C32}"/>
                </a:ext>
              </a:extLst>
            </p:cNvPr>
            <p:cNvSpPr txBox="1"/>
            <p:nvPr/>
          </p:nvSpPr>
          <p:spPr>
            <a:xfrm>
              <a:off x="19969043" y="5972736"/>
              <a:ext cx="1999516" cy="65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Q(s, a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)</a:t>
              </a:r>
              <a:endPara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FA95DC-D546-F146-BB83-0B5D0AC2919E}"/>
                </a:ext>
              </a:extLst>
            </p:cNvPr>
            <p:cNvSpPr txBox="1"/>
            <p:nvPr/>
          </p:nvSpPr>
          <p:spPr>
            <a:xfrm>
              <a:off x="19969044" y="7151338"/>
              <a:ext cx="1999516" cy="65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Q(s, a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)</a:t>
              </a:r>
              <a:endPara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AE606E04-76F9-7341-A980-0FB6CE68B917}"/>
              </a:ext>
            </a:extLst>
          </p:cNvPr>
          <p:cNvSpPr/>
          <p:nvPr/>
        </p:nvSpPr>
        <p:spPr>
          <a:xfrm>
            <a:off x="12291032" y="5738180"/>
            <a:ext cx="819117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B56826-3773-E744-AAC4-C8117D369765}"/>
              </a:ext>
            </a:extLst>
          </p:cNvPr>
          <p:cNvSpPr/>
          <p:nvPr/>
        </p:nvSpPr>
        <p:spPr>
          <a:xfrm>
            <a:off x="12291032" y="7141592"/>
            <a:ext cx="819117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CD36EA-A1F0-7E48-A554-14B66ECA8582}"/>
              </a:ext>
            </a:extLst>
          </p:cNvPr>
          <p:cNvSpPr/>
          <p:nvPr/>
        </p:nvSpPr>
        <p:spPr>
          <a:xfrm>
            <a:off x="12291031" y="8545005"/>
            <a:ext cx="819117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D5DB04-A1A4-BE49-B5C5-5C8734BBCBC6}"/>
              </a:ext>
            </a:extLst>
          </p:cNvPr>
          <p:cNvSpPr/>
          <p:nvPr/>
        </p:nvSpPr>
        <p:spPr>
          <a:xfrm>
            <a:off x="14537219" y="7141594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6B5473-AB8E-9942-8663-8F6A33F61949}"/>
              </a:ext>
            </a:extLst>
          </p:cNvPr>
          <p:cNvSpPr/>
          <p:nvPr/>
        </p:nvSpPr>
        <p:spPr>
          <a:xfrm>
            <a:off x="14537219" y="5738183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921692-E2C9-8B4C-90EE-E7ED1377E0AD}"/>
              </a:ext>
            </a:extLst>
          </p:cNvPr>
          <p:cNvSpPr/>
          <p:nvPr/>
        </p:nvSpPr>
        <p:spPr>
          <a:xfrm>
            <a:off x="14537218" y="8545004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EEF418-EC72-BA45-B83D-96EA570BFD83}"/>
              </a:ext>
            </a:extLst>
          </p:cNvPr>
          <p:cNvSpPr/>
          <p:nvPr/>
        </p:nvSpPr>
        <p:spPr>
          <a:xfrm>
            <a:off x="14537216" y="9948415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41CEBC-1347-8746-B35F-8ED1F669DAB9}"/>
              </a:ext>
            </a:extLst>
          </p:cNvPr>
          <p:cNvSpPr/>
          <p:nvPr/>
        </p:nvSpPr>
        <p:spPr>
          <a:xfrm>
            <a:off x="14537215" y="4334773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508D10-CD30-174D-8790-A00AA25FD425}"/>
              </a:ext>
            </a:extLst>
          </p:cNvPr>
          <p:cNvSpPr/>
          <p:nvPr/>
        </p:nvSpPr>
        <p:spPr>
          <a:xfrm>
            <a:off x="16783406" y="6388014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98541A-E514-DA4C-9901-9EEF882FC68D}"/>
              </a:ext>
            </a:extLst>
          </p:cNvPr>
          <p:cNvSpPr/>
          <p:nvPr/>
        </p:nvSpPr>
        <p:spPr>
          <a:xfrm>
            <a:off x="16783402" y="5028176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8CF9B9-90EA-E243-8DD7-9CF0205EF0AD}"/>
              </a:ext>
            </a:extLst>
          </p:cNvPr>
          <p:cNvSpPr/>
          <p:nvPr/>
        </p:nvSpPr>
        <p:spPr>
          <a:xfrm>
            <a:off x="16783402" y="7846034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6BD0F-61A2-4147-82DD-0BF97C4BB418}"/>
              </a:ext>
            </a:extLst>
          </p:cNvPr>
          <p:cNvSpPr/>
          <p:nvPr/>
        </p:nvSpPr>
        <p:spPr>
          <a:xfrm>
            <a:off x="16783402" y="9304055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1C2F82-9A9D-8448-9C42-0DB061A4F117}"/>
              </a:ext>
            </a:extLst>
          </p:cNvPr>
          <p:cNvSpPr/>
          <p:nvPr/>
        </p:nvSpPr>
        <p:spPr>
          <a:xfrm>
            <a:off x="19029595" y="6388011"/>
            <a:ext cx="819111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D18F3C-E79F-2D43-8480-547A105E0183}"/>
              </a:ext>
            </a:extLst>
          </p:cNvPr>
          <p:cNvSpPr/>
          <p:nvPr/>
        </p:nvSpPr>
        <p:spPr>
          <a:xfrm>
            <a:off x="19029595" y="7835109"/>
            <a:ext cx="819111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5683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500"/>
                            </p:stCondLst>
                            <p:childTnLst>
                              <p:par>
                                <p:cTn id="17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3500"/>
                            </p:stCondLst>
                            <p:childTnLst>
                              <p:par>
                                <p:cTn id="210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00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598A-57A1-BA4D-ADF6-80144FF3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Q-Networks (DQNs)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40D2-7F9F-214D-9F27-172F3330E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292" y="3651250"/>
            <a:ext cx="8106064" cy="8702676"/>
          </a:xfrm>
        </p:spPr>
        <p:txBody>
          <a:bodyPr/>
          <a:lstStyle/>
          <a:p>
            <a:pPr marL="0" indent="0">
              <a:buNone/>
            </a:pP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Why?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Not enough storage for Q-table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Can’t visit all states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You have a 3080 Ti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Need more funding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Want to use linear activation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0D8FA6-E2DB-D34A-A29B-F34ADE17E853}"/>
              </a:ext>
            </a:extLst>
          </p:cNvPr>
          <p:cNvCxnSpPr>
            <a:stCxn id="4" idx="6"/>
            <a:endCxn id="11" idx="2"/>
          </p:cNvCxnSpPr>
          <p:nvPr/>
        </p:nvCxnSpPr>
        <p:spPr>
          <a:xfrm flipV="1">
            <a:off x="13110149" y="4744329"/>
            <a:ext cx="1427071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72F401-1154-5748-823B-548EDABCDE9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13110149" y="6147740"/>
            <a:ext cx="1427075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D8AA20-CDE9-4044-B90E-EC7D08A48B34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13110149" y="6147741"/>
            <a:ext cx="1427075" cy="14034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EF9567F-36ED-9244-9971-ADA4F9B37F01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13110149" y="6147741"/>
            <a:ext cx="1427073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56DBA6-E800-7E4E-8B9C-D18C84977AE1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13110149" y="6147741"/>
            <a:ext cx="1427072" cy="42102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AFABC99-1E7A-5346-850D-ED52A7F8653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 flipV="1">
            <a:off x="13110149" y="4744329"/>
            <a:ext cx="1427071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37DD79-5531-BF41-AF1E-C5088D54096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3110149" y="6147740"/>
            <a:ext cx="1427075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A5222C4-9AD5-E64B-B012-96C82958A75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3110149" y="7551151"/>
            <a:ext cx="1427075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6E859F-EA7B-B54C-827C-6AE3CCE582D2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13110149" y="7551152"/>
            <a:ext cx="1427073" cy="14034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C97428F-DBF7-474F-AF16-BF0B9A847B3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3110149" y="7551152"/>
            <a:ext cx="1427072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5CBC04-CAA4-D44F-A23E-4188D8580E2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13110148" y="4744329"/>
            <a:ext cx="1427072" cy="421023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FCC926E-7B45-BF4B-AE88-7F6107164F2B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3110148" y="6147740"/>
            <a:ext cx="1427076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7AB2663-69D8-5C47-B52A-213B8BFEA3AC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3110148" y="7551151"/>
            <a:ext cx="1427076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5012BB1-3D1C-AC44-A8CF-776B9E91B84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3110148" y="8954561"/>
            <a:ext cx="1427075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7CA104-29C3-254A-B2AC-69B51822B4DF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110148" y="8954563"/>
            <a:ext cx="1427073" cy="14034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F40CB23-42CC-7D40-9F6A-F298C909A8FA}"/>
              </a:ext>
            </a:extLst>
          </p:cNvPr>
          <p:cNvCxnSpPr>
            <a:cxnSpLocks/>
            <a:stCxn id="13" idx="2"/>
            <a:endCxn id="11" idx="6"/>
          </p:cNvCxnSpPr>
          <p:nvPr/>
        </p:nvCxnSpPr>
        <p:spPr>
          <a:xfrm flipH="1" flipV="1">
            <a:off x="15356331" y="4744329"/>
            <a:ext cx="1427074" cy="69340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90F2F3-D766-0846-9CA2-6D2026FE3581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15356331" y="4744329"/>
            <a:ext cx="1427078" cy="205324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C982087-1AB7-8A44-9BA7-0DCBB7FF13AB}"/>
              </a:ext>
            </a:extLst>
          </p:cNvPr>
          <p:cNvCxnSpPr>
            <a:cxnSpLocks/>
            <a:stCxn id="14" idx="2"/>
            <a:endCxn id="11" idx="6"/>
          </p:cNvCxnSpPr>
          <p:nvPr/>
        </p:nvCxnSpPr>
        <p:spPr>
          <a:xfrm flipH="1" flipV="1">
            <a:off x="15356331" y="4744329"/>
            <a:ext cx="1427074" cy="351126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7214FC8-4540-BB46-BA96-39DC5EC45369}"/>
              </a:ext>
            </a:extLst>
          </p:cNvPr>
          <p:cNvCxnSpPr>
            <a:cxnSpLocks/>
            <a:stCxn id="15" idx="2"/>
            <a:endCxn id="11" idx="6"/>
          </p:cNvCxnSpPr>
          <p:nvPr/>
        </p:nvCxnSpPr>
        <p:spPr>
          <a:xfrm flipH="1" flipV="1">
            <a:off x="15356331" y="4744329"/>
            <a:ext cx="1427074" cy="496928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2B4521-F0AB-E043-B18D-67F57F307121}"/>
              </a:ext>
            </a:extLst>
          </p:cNvPr>
          <p:cNvCxnSpPr>
            <a:cxnSpLocks/>
            <a:stCxn id="13" idx="2"/>
            <a:endCxn id="8" idx="6"/>
          </p:cNvCxnSpPr>
          <p:nvPr/>
        </p:nvCxnSpPr>
        <p:spPr>
          <a:xfrm flipH="1">
            <a:off x="15356335" y="5437730"/>
            <a:ext cx="1427070" cy="7100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6142F8B-F2CF-EA4E-ACDA-D106DE9E02C4}"/>
              </a:ext>
            </a:extLst>
          </p:cNvPr>
          <p:cNvCxnSpPr>
            <a:cxnSpLocks/>
            <a:stCxn id="12" idx="2"/>
            <a:endCxn id="8" idx="6"/>
          </p:cNvCxnSpPr>
          <p:nvPr/>
        </p:nvCxnSpPr>
        <p:spPr>
          <a:xfrm flipH="1" flipV="1">
            <a:off x="15356335" y="6147740"/>
            <a:ext cx="1427074" cy="64982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36863C3-E039-1245-8086-F059B1FC2582}"/>
              </a:ext>
            </a:extLst>
          </p:cNvPr>
          <p:cNvCxnSpPr>
            <a:cxnSpLocks/>
            <a:stCxn id="14" idx="2"/>
            <a:endCxn id="8" idx="6"/>
          </p:cNvCxnSpPr>
          <p:nvPr/>
        </p:nvCxnSpPr>
        <p:spPr>
          <a:xfrm flipH="1" flipV="1">
            <a:off x="15356335" y="6147740"/>
            <a:ext cx="1427070" cy="21078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9E27557-1487-D644-932A-5A7AB0591936}"/>
              </a:ext>
            </a:extLst>
          </p:cNvPr>
          <p:cNvCxnSpPr>
            <a:cxnSpLocks/>
            <a:stCxn id="15" idx="2"/>
            <a:endCxn id="8" idx="6"/>
          </p:cNvCxnSpPr>
          <p:nvPr/>
        </p:nvCxnSpPr>
        <p:spPr>
          <a:xfrm flipH="1" flipV="1">
            <a:off x="15356335" y="6147740"/>
            <a:ext cx="1427070" cy="356587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2F4E883-9FC2-8C40-A101-E09AC647D3C4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15356335" y="5437730"/>
            <a:ext cx="1427070" cy="21134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25748D7-D4D5-6D4A-9A61-1E056460A1CE}"/>
              </a:ext>
            </a:extLst>
          </p:cNvPr>
          <p:cNvCxnSpPr>
            <a:cxnSpLocks/>
            <a:stCxn id="12" idx="2"/>
            <a:endCxn id="7" idx="6"/>
          </p:cNvCxnSpPr>
          <p:nvPr/>
        </p:nvCxnSpPr>
        <p:spPr>
          <a:xfrm flipH="1">
            <a:off x="15356335" y="6797569"/>
            <a:ext cx="1427074" cy="75358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820C07D-D0F0-0F47-834C-C7679A9C7058}"/>
              </a:ext>
            </a:extLst>
          </p:cNvPr>
          <p:cNvCxnSpPr>
            <a:cxnSpLocks/>
            <a:stCxn id="14" idx="2"/>
            <a:endCxn id="7" idx="6"/>
          </p:cNvCxnSpPr>
          <p:nvPr/>
        </p:nvCxnSpPr>
        <p:spPr>
          <a:xfrm flipH="1" flipV="1">
            <a:off x="15356335" y="7551151"/>
            <a:ext cx="1427070" cy="7044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E2F9344-FED3-ED4B-AFDC-5CBCEA168AC5}"/>
              </a:ext>
            </a:extLst>
          </p:cNvPr>
          <p:cNvCxnSpPr>
            <a:cxnSpLocks/>
            <a:stCxn id="15" idx="2"/>
            <a:endCxn id="7" idx="6"/>
          </p:cNvCxnSpPr>
          <p:nvPr/>
        </p:nvCxnSpPr>
        <p:spPr>
          <a:xfrm flipH="1" flipV="1">
            <a:off x="15356335" y="7551151"/>
            <a:ext cx="1427070" cy="216245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7216D76-C888-9F4D-914E-8AD6BECA6994}"/>
              </a:ext>
            </a:extLst>
          </p:cNvPr>
          <p:cNvCxnSpPr>
            <a:cxnSpLocks/>
            <a:stCxn id="13" idx="2"/>
            <a:endCxn id="9" idx="6"/>
          </p:cNvCxnSpPr>
          <p:nvPr/>
        </p:nvCxnSpPr>
        <p:spPr>
          <a:xfrm flipH="1">
            <a:off x="15356334" y="5437730"/>
            <a:ext cx="1427072" cy="35168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1BD4377-A62C-4F42-A57B-AF4EE5440423}"/>
              </a:ext>
            </a:extLst>
          </p:cNvPr>
          <p:cNvCxnSpPr>
            <a:cxnSpLocks/>
            <a:stCxn id="12" idx="2"/>
            <a:endCxn id="9" idx="6"/>
          </p:cNvCxnSpPr>
          <p:nvPr/>
        </p:nvCxnSpPr>
        <p:spPr>
          <a:xfrm flipH="1">
            <a:off x="15356334" y="6797569"/>
            <a:ext cx="1427075" cy="21569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E64114-A384-904D-BBBF-ED13933DC912}"/>
              </a:ext>
            </a:extLst>
          </p:cNvPr>
          <p:cNvCxnSpPr>
            <a:cxnSpLocks/>
            <a:stCxn id="14" idx="2"/>
            <a:endCxn id="9" idx="6"/>
          </p:cNvCxnSpPr>
          <p:nvPr/>
        </p:nvCxnSpPr>
        <p:spPr>
          <a:xfrm flipH="1">
            <a:off x="15356334" y="8255589"/>
            <a:ext cx="1427072" cy="69897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72E17C7-C6DA-E34B-A2BD-5286B0C296CF}"/>
              </a:ext>
            </a:extLst>
          </p:cNvPr>
          <p:cNvCxnSpPr>
            <a:cxnSpLocks/>
            <a:stCxn id="15" idx="2"/>
            <a:endCxn id="9" idx="6"/>
          </p:cNvCxnSpPr>
          <p:nvPr/>
        </p:nvCxnSpPr>
        <p:spPr>
          <a:xfrm flipH="1" flipV="1">
            <a:off x="15356334" y="8954561"/>
            <a:ext cx="1427072" cy="75904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6313E6E-E8F1-5E43-9D49-FD534B3D9DD4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>
            <a:off x="15356332" y="5437730"/>
            <a:ext cx="1427073" cy="492024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501AC6D-4F08-E54A-8F2E-3131737B4D99}"/>
              </a:ext>
            </a:extLst>
          </p:cNvPr>
          <p:cNvCxnSpPr>
            <a:cxnSpLocks/>
            <a:stCxn id="12" idx="2"/>
            <a:endCxn id="10" idx="6"/>
          </p:cNvCxnSpPr>
          <p:nvPr/>
        </p:nvCxnSpPr>
        <p:spPr>
          <a:xfrm flipH="1">
            <a:off x="15356332" y="6797569"/>
            <a:ext cx="1427077" cy="356040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0567F5A-43D3-2A4D-B00F-A3649ECE6266}"/>
              </a:ext>
            </a:extLst>
          </p:cNvPr>
          <p:cNvCxnSpPr>
            <a:cxnSpLocks/>
            <a:stCxn id="14" idx="2"/>
            <a:endCxn id="10" idx="6"/>
          </p:cNvCxnSpPr>
          <p:nvPr/>
        </p:nvCxnSpPr>
        <p:spPr>
          <a:xfrm flipH="1">
            <a:off x="15356332" y="8255589"/>
            <a:ext cx="1427073" cy="210238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2760EAB-FCF8-684C-B5B4-164CAFC0F8E6}"/>
              </a:ext>
            </a:extLst>
          </p:cNvPr>
          <p:cNvCxnSpPr>
            <a:cxnSpLocks/>
            <a:stCxn id="15" idx="2"/>
            <a:endCxn id="10" idx="6"/>
          </p:cNvCxnSpPr>
          <p:nvPr/>
        </p:nvCxnSpPr>
        <p:spPr>
          <a:xfrm flipH="1">
            <a:off x="15356332" y="9713610"/>
            <a:ext cx="1427073" cy="6443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1408200-C2DB-9945-8625-02610EEB764D}"/>
              </a:ext>
            </a:extLst>
          </p:cNvPr>
          <p:cNvCxnSpPr>
            <a:cxnSpLocks/>
            <a:stCxn id="16" idx="2"/>
            <a:endCxn id="13" idx="6"/>
          </p:cNvCxnSpPr>
          <p:nvPr/>
        </p:nvCxnSpPr>
        <p:spPr>
          <a:xfrm flipH="1" flipV="1">
            <a:off x="17602517" y="5437731"/>
            <a:ext cx="1427078" cy="135983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E2F11C4-36CD-A54A-B062-D7AA086E076B}"/>
              </a:ext>
            </a:extLst>
          </p:cNvPr>
          <p:cNvCxnSpPr>
            <a:cxnSpLocks/>
            <a:stCxn id="17" idx="2"/>
            <a:endCxn id="13" idx="6"/>
          </p:cNvCxnSpPr>
          <p:nvPr/>
        </p:nvCxnSpPr>
        <p:spPr>
          <a:xfrm flipH="1" flipV="1">
            <a:off x="17602517" y="5437731"/>
            <a:ext cx="1427078" cy="280693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D6FB164-7B8E-7249-8F0B-83935C7DA3AB}"/>
              </a:ext>
            </a:extLst>
          </p:cNvPr>
          <p:cNvCxnSpPr>
            <a:cxnSpLocks/>
            <a:stCxn id="16" idx="2"/>
            <a:endCxn id="12" idx="6"/>
          </p:cNvCxnSpPr>
          <p:nvPr/>
        </p:nvCxnSpPr>
        <p:spPr>
          <a:xfrm flipH="1">
            <a:off x="17602521" y="6797569"/>
            <a:ext cx="142707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DEC7219-FA4F-284D-8F13-9585175339E1}"/>
              </a:ext>
            </a:extLst>
          </p:cNvPr>
          <p:cNvCxnSpPr>
            <a:cxnSpLocks/>
            <a:stCxn id="17" idx="2"/>
            <a:endCxn id="12" idx="6"/>
          </p:cNvCxnSpPr>
          <p:nvPr/>
        </p:nvCxnSpPr>
        <p:spPr>
          <a:xfrm flipH="1" flipV="1">
            <a:off x="17602521" y="6797569"/>
            <a:ext cx="1427074" cy="144709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7C4C187-5D41-1245-9306-564EF70CC795}"/>
              </a:ext>
            </a:extLst>
          </p:cNvPr>
          <p:cNvCxnSpPr>
            <a:cxnSpLocks/>
            <a:stCxn id="16" idx="2"/>
            <a:endCxn id="14" idx="6"/>
          </p:cNvCxnSpPr>
          <p:nvPr/>
        </p:nvCxnSpPr>
        <p:spPr>
          <a:xfrm flipH="1">
            <a:off x="17602517" y="6797569"/>
            <a:ext cx="1427078" cy="14580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73169E-6090-AD4C-A7EE-039B22CE1856}"/>
              </a:ext>
            </a:extLst>
          </p:cNvPr>
          <p:cNvCxnSpPr>
            <a:cxnSpLocks/>
            <a:stCxn id="17" idx="2"/>
            <a:endCxn id="14" idx="6"/>
          </p:cNvCxnSpPr>
          <p:nvPr/>
        </p:nvCxnSpPr>
        <p:spPr>
          <a:xfrm flipH="1">
            <a:off x="17602517" y="8244666"/>
            <a:ext cx="1427078" cy="109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0706127-3174-0545-8581-44D2B5FBB0FD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17602517" y="6797569"/>
            <a:ext cx="1427078" cy="291604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8254437-578F-4B41-9036-41C7C9FC0150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>
            <a:off x="17602517" y="8244666"/>
            <a:ext cx="1427078" cy="146894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516602-1307-FD44-9D9B-90B4199F0A4B}"/>
              </a:ext>
            </a:extLst>
          </p:cNvPr>
          <p:cNvSpPr txBox="1"/>
          <p:nvPr/>
        </p:nvSpPr>
        <p:spPr>
          <a:xfrm>
            <a:off x="11024146" y="5633087"/>
            <a:ext cx="1026619" cy="105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D499A3-85DE-AF44-B726-4D2C6E21433D}"/>
              </a:ext>
            </a:extLst>
          </p:cNvPr>
          <p:cNvSpPr txBox="1"/>
          <p:nvPr/>
        </p:nvSpPr>
        <p:spPr>
          <a:xfrm>
            <a:off x="11024144" y="7065965"/>
            <a:ext cx="1026619" cy="105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17FD3-4D2F-8148-9292-3FEF81A2F120}"/>
              </a:ext>
            </a:extLst>
          </p:cNvPr>
          <p:cNvSpPr txBox="1"/>
          <p:nvPr/>
        </p:nvSpPr>
        <p:spPr>
          <a:xfrm>
            <a:off x="11024143" y="8488040"/>
            <a:ext cx="1026619" cy="105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4AED50-B99C-D642-8F1C-719848598C32}"/>
              </a:ext>
            </a:extLst>
          </p:cNvPr>
          <p:cNvSpPr txBox="1"/>
          <p:nvPr/>
        </p:nvSpPr>
        <p:spPr>
          <a:xfrm>
            <a:off x="20251398" y="6408519"/>
            <a:ext cx="2531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Q(s, a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  <a:endParaRPr lang="en-SE" sz="4800" baseline="-25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FA95DC-D546-F146-BB83-0B5D0AC2919E}"/>
              </a:ext>
            </a:extLst>
          </p:cNvPr>
          <p:cNvSpPr txBox="1"/>
          <p:nvPr/>
        </p:nvSpPr>
        <p:spPr>
          <a:xfrm>
            <a:off x="20251399" y="7900690"/>
            <a:ext cx="2531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Q(s, a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  <a:endParaRPr lang="en-SE" sz="4800" baseline="-25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606E04-76F9-7341-A980-0FB6CE68B917}"/>
              </a:ext>
            </a:extLst>
          </p:cNvPr>
          <p:cNvSpPr/>
          <p:nvPr/>
        </p:nvSpPr>
        <p:spPr>
          <a:xfrm>
            <a:off x="12291038" y="5738185"/>
            <a:ext cx="819112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B56826-3773-E744-AAC4-C8117D369765}"/>
              </a:ext>
            </a:extLst>
          </p:cNvPr>
          <p:cNvSpPr/>
          <p:nvPr/>
        </p:nvSpPr>
        <p:spPr>
          <a:xfrm>
            <a:off x="12291038" y="7141596"/>
            <a:ext cx="819112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CD36EA-A1F0-7E48-A554-14B66ECA8582}"/>
              </a:ext>
            </a:extLst>
          </p:cNvPr>
          <p:cNvSpPr/>
          <p:nvPr/>
        </p:nvSpPr>
        <p:spPr>
          <a:xfrm>
            <a:off x="12291037" y="8545007"/>
            <a:ext cx="819112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D5DB04-A1A4-BE49-B5C5-5C8734BBCBC6}"/>
              </a:ext>
            </a:extLst>
          </p:cNvPr>
          <p:cNvSpPr/>
          <p:nvPr/>
        </p:nvSpPr>
        <p:spPr>
          <a:xfrm>
            <a:off x="14537224" y="714159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6B5473-AB8E-9942-8663-8F6A33F61949}"/>
              </a:ext>
            </a:extLst>
          </p:cNvPr>
          <p:cNvSpPr/>
          <p:nvPr/>
        </p:nvSpPr>
        <p:spPr>
          <a:xfrm>
            <a:off x="14537224" y="573818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921692-E2C9-8B4C-90EE-E7ED1377E0AD}"/>
              </a:ext>
            </a:extLst>
          </p:cNvPr>
          <p:cNvSpPr/>
          <p:nvPr/>
        </p:nvSpPr>
        <p:spPr>
          <a:xfrm>
            <a:off x="14537223" y="8545005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EEF418-EC72-BA45-B83D-96EA570BFD83}"/>
              </a:ext>
            </a:extLst>
          </p:cNvPr>
          <p:cNvSpPr/>
          <p:nvPr/>
        </p:nvSpPr>
        <p:spPr>
          <a:xfrm>
            <a:off x="14537221" y="9948416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41CEBC-1347-8746-B35F-8ED1F669DAB9}"/>
              </a:ext>
            </a:extLst>
          </p:cNvPr>
          <p:cNvSpPr/>
          <p:nvPr/>
        </p:nvSpPr>
        <p:spPr>
          <a:xfrm>
            <a:off x="14537220" y="4334773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508D10-CD30-174D-8790-A00AA25FD425}"/>
              </a:ext>
            </a:extLst>
          </p:cNvPr>
          <p:cNvSpPr/>
          <p:nvPr/>
        </p:nvSpPr>
        <p:spPr>
          <a:xfrm>
            <a:off x="16783410" y="6388012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98541A-E514-DA4C-9901-9EEF882FC68D}"/>
              </a:ext>
            </a:extLst>
          </p:cNvPr>
          <p:cNvSpPr/>
          <p:nvPr/>
        </p:nvSpPr>
        <p:spPr>
          <a:xfrm>
            <a:off x="16783406" y="502817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8CF9B9-90EA-E243-8DD7-9CF0205EF0AD}"/>
              </a:ext>
            </a:extLst>
          </p:cNvPr>
          <p:cNvSpPr/>
          <p:nvPr/>
        </p:nvSpPr>
        <p:spPr>
          <a:xfrm>
            <a:off x="16783406" y="7846033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6BD0F-61A2-4147-82DD-0BF97C4BB418}"/>
              </a:ext>
            </a:extLst>
          </p:cNvPr>
          <p:cNvSpPr/>
          <p:nvPr/>
        </p:nvSpPr>
        <p:spPr>
          <a:xfrm>
            <a:off x="16783406" y="930405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1C2F82-9A9D-8448-9C42-0DB061A4F117}"/>
              </a:ext>
            </a:extLst>
          </p:cNvPr>
          <p:cNvSpPr/>
          <p:nvPr/>
        </p:nvSpPr>
        <p:spPr>
          <a:xfrm>
            <a:off x="19029595" y="6388013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D18F3C-E79F-2D43-8480-547A105E0183}"/>
              </a:ext>
            </a:extLst>
          </p:cNvPr>
          <p:cNvSpPr/>
          <p:nvPr/>
        </p:nvSpPr>
        <p:spPr>
          <a:xfrm>
            <a:off x="19029595" y="7835110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5821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500"/>
                            </p:stCondLst>
                            <p:childTnLst>
                              <p:par>
                                <p:cTn id="14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4000"/>
                            </p:stCondLst>
                            <p:childTnLst>
                              <p:par>
                                <p:cTn id="28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4500"/>
                            </p:stCondLst>
                            <p:childTnLst>
                              <p:par>
                                <p:cTn id="29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0"/>
                            </p:stCondLst>
                            <p:childTnLst>
                              <p:par>
                                <p:cTn id="30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3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3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6000"/>
                            </p:stCondLst>
                            <p:childTnLst>
                              <p:par>
                                <p:cTn id="35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6500"/>
                            </p:stCondLst>
                            <p:childTnLst>
                              <p:par>
                                <p:cTn id="37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716</TotalTime>
  <Words>823</Words>
  <Application>Microsoft Office PowerPoint</Application>
  <PresentationFormat>Anpassad</PresentationFormat>
  <Paragraphs>247</Paragraphs>
  <Slides>66</Slides>
  <Notes>2</Notes>
  <HiddenSlides>2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CMU Serif Roman</vt:lpstr>
      <vt:lpstr>Office Theme</vt:lpstr>
      <vt:lpstr>Coordinated Resource Extraction</vt:lpstr>
      <vt:lpstr>PowerPoint-presentation</vt:lpstr>
      <vt:lpstr>The game</vt:lpstr>
      <vt:lpstr>The game</vt:lpstr>
      <vt:lpstr>The game</vt:lpstr>
      <vt:lpstr>Single-Agent RL</vt:lpstr>
      <vt:lpstr>SARL</vt:lpstr>
      <vt:lpstr>Deep Q-Networks (DQNs)</vt:lpstr>
      <vt:lpstr>Deep Q-Networks (DQNs)</vt:lpstr>
      <vt:lpstr>MARL to SARL</vt:lpstr>
      <vt:lpstr>MARL to SARL</vt:lpstr>
      <vt:lpstr>MARL to SARL</vt:lpstr>
      <vt:lpstr>MARL to SARL</vt:lpstr>
      <vt:lpstr>v1.0 &amp; v1.5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v2.0 &amp; v2.5</vt:lpstr>
      <vt:lpstr>v2.0 &amp; v2.5</vt:lpstr>
      <vt:lpstr>v2.0 &amp; v2.5</vt:lpstr>
      <vt:lpstr>v2.0 &amp; v2.5</vt:lpstr>
      <vt:lpstr>v2.0 &amp; v2.5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v3.0 &amp; v3.5</vt:lpstr>
      <vt:lpstr>v3.0 &amp; v3.5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In a nutshell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Julián Marrades</dc:creator>
  <cp:lastModifiedBy>Anders Köhler</cp:lastModifiedBy>
  <cp:revision>149</cp:revision>
  <dcterms:created xsi:type="dcterms:W3CDTF">2021-05-27T09:15:03Z</dcterms:created>
  <dcterms:modified xsi:type="dcterms:W3CDTF">2021-05-31T10:17:56Z</dcterms:modified>
</cp:coreProperties>
</file>